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256" r:id="rId2"/>
    <p:sldId id="257" r:id="rId3"/>
    <p:sldId id="294" r:id="rId4"/>
    <p:sldId id="301" r:id="rId5"/>
    <p:sldId id="304" r:id="rId6"/>
    <p:sldId id="277" r:id="rId7"/>
    <p:sldId id="290" r:id="rId8"/>
    <p:sldId id="298" r:id="rId9"/>
    <p:sldId id="305" r:id="rId10"/>
    <p:sldId id="306" r:id="rId11"/>
    <p:sldId id="307" r:id="rId12"/>
    <p:sldId id="302" r:id="rId13"/>
    <p:sldId id="312" r:id="rId14"/>
    <p:sldId id="308" r:id="rId15"/>
    <p:sldId id="313" r:id="rId16"/>
    <p:sldId id="309" r:id="rId17"/>
    <p:sldId id="311" r:id="rId18"/>
    <p:sldId id="303" r:id="rId19"/>
    <p:sldId id="285" r:id="rId20"/>
  </p:sldIdLst>
  <p:sldSz cx="12192000" cy="6858000"/>
  <p:notesSz cx="6858000" cy="9723438"/>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7"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D9718"/>
    <a:srgbClr val="1241B3"/>
    <a:srgbClr val="77A24C"/>
    <a:srgbClr val="BDAD38"/>
    <a:srgbClr val="F7961E"/>
    <a:srgbClr val="2F5F27"/>
    <a:srgbClr val="FFFFFF"/>
    <a:srgbClr val="FF9933"/>
    <a:srgbClr val="DFC08D"/>
    <a:srgbClr val="8F5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9150" autoAdjust="0"/>
  </p:normalViewPr>
  <p:slideViewPr>
    <p:cSldViewPr>
      <p:cViewPr varScale="1">
        <p:scale>
          <a:sx n="62" d="100"/>
          <a:sy n="62" d="100"/>
        </p:scale>
        <p:origin x="936" y="4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5" d="100"/>
          <a:sy n="55" d="100"/>
        </p:scale>
        <p:origin x="2772"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09T22:19:24.182" idx="1">
    <p:pos x="2817" y="1427"/>
    <p:text>quảng cáo</p:text>
    <p:extLst>
      <p:ext uri="{C676402C-5697-4E1C-873F-D02D1690AC5C}">
        <p15:threadingInfo xmlns:p15="http://schemas.microsoft.com/office/powerpoint/2012/main" timeZoneBias="-420"/>
      </p:ext>
    </p:extLst>
  </p:cm>
  <p:cm authorId="1" dt="2020-12-09T22:19:59.902" idx="2">
    <p:pos x="3531" y="1412"/>
    <p:text>không gian</p:text>
    <p:extLst>
      <p:ext uri="{C676402C-5697-4E1C-873F-D02D1690AC5C}">
        <p15:threadingInfo xmlns:p15="http://schemas.microsoft.com/office/powerpoint/2012/main" timeZoneBias="-420"/>
      </p:ext>
    </p:extLst>
  </p:cm>
  <p:cm authorId="1" dt="2020-12-09T22:20:44.177" idx="3">
    <p:pos x="7226" y="2273"/>
    <p:text>đóng góp trực tiếp</p:text>
    <p:extLst>
      <p:ext uri="{C676402C-5697-4E1C-873F-D02D1690AC5C}">
        <p15:threadingInfo xmlns:p15="http://schemas.microsoft.com/office/powerpoint/2012/main" timeZoneBias="-420"/>
      </p:ext>
    </p:extLst>
  </p:cm>
  <p:cm authorId="1" dt="2020-12-09T22:21:15.424" idx="4">
    <p:pos x="5322" y="2689"/>
    <p:text>hài lòng</p:text>
    <p:extLst>
      <p:ext uri="{C676402C-5697-4E1C-873F-D02D1690AC5C}">
        <p15:threadingInfo xmlns:p15="http://schemas.microsoft.com/office/powerpoint/2012/main" timeZoneBias="-420"/>
      </p:ext>
    </p:extLst>
  </p:cm>
  <p:cm authorId="1" dt="2020-12-09T22:22:03.165" idx="5">
    <p:pos x="3780" y="3257"/>
    <p:text>được tài trợ</p:text>
    <p:extLst>
      <p:ext uri="{C676402C-5697-4E1C-873F-D02D1690AC5C}">
        <p15:threadingInfo xmlns:p15="http://schemas.microsoft.com/office/powerpoint/2012/main" timeZoneBias="-420"/>
      </p:ext>
    </p:extLst>
  </p:cm>
  <p:cm authorId="1" dt="2020-12-09T22:22:45.968" idx="6">
    <p:pos x="5488" y="3236"/>
    <p:text>hợp tác</p:text>
    <p:extLst>
      <p:ext uri="{C676402C-5697-4E1C-873F-D02D1690AC5C}">
        <p15:threadingInfo xmlns:p15="http://schemas.microsoft.com/office/powerpoint/2012/main" timeZoneBias="-420"/>
      </p:ext>
    </p:extLst>
  </p:cm>
  <p:cm authorId="1" dt="2020-12-09T22:22:56.411" idx="7">
    <p:pos x="6200" y="3236"/>
    <p:text>thương hiệu</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873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87363"/>
          </a:xfrm>
          <a:prstGeom prst="rect">
            <a:avLst/>
          </a:prstGeom>
        </p:spPr>
        <p:txBody>
          <a:bodyPr vert="horz" lIns="91440" tIns="45720" rIns="91440" bIns="45720" rtlCol="0"/>
          <a:lstStyle>
            <a:lvl1pPr algn="r">
              <a:defRPr sz="1200"/>
            </a:lvl1pPr>
          </a:lstStyle>
          <a:p>
            <a:fld id="{20E572A1-CA7F-4043-A8A7-3E3EB77142F9}" type="datetimeFigureOut">
              <a:rPr lang="en-US" smtClean="0"/>
              <a:t>1/13/2021</a:t>
            </a:fld>
            <a:endParaRPr lang="en-US"/>
          </a:p>
        </p:txBody>
      </p:sp>
      <p:sp>
        <p:nvSpPr>
          <p:cNvPr id="4" name="Footer Placeholder 3"/>
          <p:cNvSpPr>
            <a:spLocks noGrp="1"/>
          </p:cNvSpPr>
          <p:nvPr>
            <p:ph type="ftr" sz="quarter" idx="2"/>
          </p:nvPr>
        </p:nvSpPr>
        <p:spPr>
          <a:xfrm>
            <a:off x="0" y="9236075"/>
            <a:ext cx="2971800" cy="4873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9236075"/>
            <a:ext cx="2971800" cy="487363"/>
          </a:xfrm>
          <a:prstGeom prst="rect">
            <a:avLst/>
          </a:prstGeom>
        </p:spPr>
        <p:txBody>
          <a:bodyPr vert="horz" lIns="91440" tIns="45720" rIns="91440" bIns="45720" rtlCol="0" anchor="b"/>
          <a:lstStyle>
            <a:lvl1pPr algn="r">
              <a:defRPr sz="1200"/>
            </a:lvl1pPr>
          </a:lstStyle>
          <a:p>
            <a:fld id="{E58AF056-6445-43DC-AC60-F5A7610C403C}" type="slidenum">
              <a:rPr lang="en-US" smtClean="0"/>
              <a:t>‹#›</a:t>
            </a:fld>
            <a:endParaRPr lang="en-US"/>
          </a:p>
        </p:txBody>
      </p:sp>
    </p:spTree>
    <p:extLst>
      <p:ext uri="{BB962C8B-B14F-4D97-AF65-F5344CB8AC3E}">
        <p14:creationId xmlns:p14="http://schemas.microsoft.com/office/powerpoint/2010/main" val="2931303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873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87363"/>
          </a:xfrm>
          <a:prstGeom prst="rect">
            <a:avLst/>
          </a:prstGeom>
        </p:spPr>
        <p:txBody>
          <a:bodyPr vert="horz" lIns="91440" tIns="45720" rIns="91440" bIns="45720" rtlCol="0"/>
          <a:lstStyle>
            <a:lvl1pPr algn="r">
              <a:defRPr sz="1200"/>
            </a:lvl1pPr>
          </a:lstStyle>
          <a:p>
            <a:fld id="{C4BC18A4-470A-40D9-9CC3-D2E401CAF2FF}" type="datetimeFigureOut">
              <a:rPr lang="en-US" smtClean="0"/>
              <a:t>1/13/2021</a:t>
            </a:fld>
            <a:endParaRPr lang="en-US"/>
          </a:p>
        </p:txBody>
      </p:sp>
      <p:sp>
        <p:nvSpPr>
          <p:cNvPr id="4" name="Slide Image Placeholder 3"/>
          <p:cNvSpPr>
            <a:spLocks noGrp="1" noRot="1" noChangeAspect="1"/>
          </p:cNvSpPr>
          <p:nvPr>
            <p:ph type="sldImg" idx="2"/>
          </p:nvPr>
        </p:nvSpPr>
        <p:spPr>
          <a:xfrm>
            <a:off x="512763" y="1216025"/>
            <a:ext cx="5832475" cy="32813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679950"/>
            <a:ext cx="5486400" cy="38274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236075"/>
            <a:ext cx="2971800" cy="4873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9236075"/>
            <a:ext cx="2971800" cy="487363"/>
          </a:xfrm>
          <a:prstGeom prst="rect">
            <a:avLst/>
          </a:prstGeom>
        </p:spPr>
        <p:txBody>
          <a:bodyPr vert="horz" lIns="91440" tIns="45720" rIns="91440" bIns="45720" rtlCol="0" anchor="b"/>
          <a:lstStyle>
            <a:lvl1pPr algn="r">
              <a:defRPr sz="1200"/>
            </a:lvl1pPr>
          </a:lstStyle>
          <a:p>
            <a:fld id="{93313088-3062-40AE-B942-7D181795E2E5}" type="slidenum">
              <a:rPr lang="en-US" smtClean="0"/>
              <a:t>‹#›</a:t>
            </a:fld>
            <a:endParaRPr lang="en-US"/>
          </a:p>
        </p:txBody>
      </p:sp>
    </p:spTree>
    <p:extLst>
      <p:ext uri="{BB962C8B-B14F-4D97-AF65-F5344CB8AC3E}">
        <p14:creationId xmlns:p14="http://schemas.microsoft.com/office/powerpoint/2010/main" val="3092689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a:t>
            </a:r>
          </a:p>
          <a:p>
            <a:r>
              <a:rPr lang="en-US" dirty="0"/>
              <a:t>My name is Tran Quoc </a:t>
            </a:r>
            <a:r>
              <a:rPr lang="en-US" dirty="0" err="1"/>
              <a:t>Tinh</a:t>
            </a:r>
            <a:r>
              <a:rPr lang="en-US" dirty="0"/>
              <a:t>, I’m from class 19IT5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our presentation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want to make you a short presentation about project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presentation, I have four main points </a:t>
            </a:r>
          </a:p>
          <a:p>
            <a:r>
              <a:rPr lang="en-US" dirty="0"/>
              <a:t>Firstly The reason for choosing the topic,</a:t>
            </a:r>
          </a:p>
          <a:p>
            <a:r>
              <a:rPr lang="en-US" dirty="0"/>
              <a:t> secondly Object of the system</a:t>
            </a:r>
          </a:p>
          <a:p>
            <a:r>
              <a:rPr lang="en-US" dirty="0"/>
              <a:t>,</a:t>
            </a:r>
          </a:p>
          <a:p>
            <a:r>
              <a:rPr lang="en-US" dirty="0"/>
              <a:t> thirdly Steps to be performed,</a:t>
            </a:r>
          </a:p>
          <a:p>
            <a:r>
              <a:rPr lang="en-US" dirty="0"/>
              <a:t>and </a:t>
            </a:r>
            <a:r>
              <a:rPr lang="en-US" dirty="0" err="1"/>
              <a:t>finfally</a:t>
            </a:r>
            <a:r>
              <a:rPr lang="en-US" dirty="0"/>
              <a:t> How to make money</a:t>
            </a:r>
          </a:p>
          <a:p>
            <a:r>
              <a:rPr lang="en-US" dirty="0"/>
              <a:t>so, first I will present about The reason for choosing the topic.....</a:t>
            </a:r>
          </a:p>
          <a:p>
            <a:endParaRPr lang="en-US" dirty="0"/>
          </a:p>
          <a:p>
            <a:r>
              <a:rPr lang="en-US" dirty="0"/>
              <a:t>I’d now like to move on to Object of the system</a:t>
            </a:r>
          </a:p>
          <a:p>
            <a:r>
              <a:rPr lang="en-US" dirty="0"/>
              <a:t>Includes 4 Actors</a:t>
            </a:r>
          </a:p>
          <a:p>
            <a:r>
              <a:rPr lang="en-US" dirty="0"/>
              <a:t>About admin has features such as</a:t>
            </a:r>
          </a:p>
          <a:p>
            <a:r>
              <a:rPr lang="en-US" dirty="0"/>
              <a:t>....</a:t>
            </a:r>
          </a:p>
          <a:p>
            <a:r>
              <a:rPr lang="en-US" dirty="0"/>
              <a:t>About Users has features such as</a:t>
            </a:r>
          </a:p>
          <a:p>
            <a:r>
              <a:rPr lang="en-US" dirty="0"/>
              <a:t>....</a:t>
            </a:r>
          </a:p>
          <a:p>
            <a:r>
              <a:rPr lang="en-US" dirty="0"/>
              <a:t>About Cashier management</a:t>
            </a:r>
          </a:p>
          <a:p>
            <a:r>
              <a:rPr lang="en-US" dirty="0"/>
              <a:t> has features such as</a:t>
            </a:r>
          </a:p>
          <a:p>
            <a:r>
              <a:rPr lang="en-US" dirty="0"/>
              <a:t>....</a:t>
            </a:r>
          </a:p>
          <a:p>
            <a:r>
              <a:rPr lang="en-US" dirty="0"/>
              <a:t>About Manage reservations</a:t>
            </a:r>
          </a:p>
          <a:p>
            <a:r>
              <a:rPr lang="en-US" dirty="0"/>
              <a:t> has features such as</a:t>
            </a:r>
          </a:p>
          <a:p>
            <a:r>
              <a:rPr lang="en-US" dirty="0"/>
              <a:t>...</a:t>
            </a:r>
          </a:p>
          <a:p>
            <a:r>
              <a:rPr lang="en-US" dirty="0"/>
              <a:t>Cashier</a:t>
            </a:r>
          </a:p>
          <a:p>
            <a:endParaRPr lang="en-US" dirty="0"/>
          </a:p>
        </p:txBody>
      </p:sp>
      <p:sp>
        <p:nvSpPr>
          <p:cNvPr id="4" name="Slide Number Placeholder 3"/>
          <p:cNvSpPr>
            <a:spLocks noGrp="1"/>
          </p:cNvSpPr>
          <p:nvPr>
            <p:ph type="sldNum" sz="quarter" idx="10"/>
          </p:nvPr>
        </p:nvSpPr>
        <p:spPr/>
        <p:txBody>
          <a:bodyPr/>
          <a:lstStyle/>
          <a:p>
            <a:fld id="{93313088-3062-40AE-B942-7D181795E2E5}" type="slidenum">
              <a:rPr lang="en-US" smtClean="0"/>
              <a:t>1</a:t>
            </a:fld>
            <a:endParaRPr lang="en-US"/>
          </a:p>
        </p:txBody>
      </p:sp>
    </p:spTree>
    <p:extLst>
      <p:ext uri="{BB962C8B-B14F-4D97-AF65-F5344CB8AC3E}">
        <p14:creationId xmlns:p14="http://schemas.microsoft.com/office/powerpoint/2010/main" val="120308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sz="1200" dirty="0">
                <a:effectLst>
                  <a:outerShdw blurRad="38100" dist="38100" dir="2700000" algn="tl">
                    <a:srgbClr val="FFFFFF"/>
                  </a:outerShdw>
                </a:effectLst>
                <a:latin typeface="+mj-lt"/>
              </a:rPr>
              <a:t>Collect money through the user premium package</a:t>
            </a:r>
          </a:p>
        </p:txBody>
      </p:sp>
      <p:sp>
        <p:nvSpPr>
          <p:cNvPr id="4" name="Slide Number Placeholder 3"/>
          <p:cNvSpPr>
            <a:spLocks noGrp="1"/>
          </p:cNvSpPr>
          <p:nvPr>
            <p:ph type="sldNum" sz="quarter" idx="5"/>
          </p:nvPr>
        </p:nvSpPr>
        <p:spPr/>
        <p:txBody>
          <a:bodyPr/>
          <a:lstStyle/>
          <a:p>
            <a:fld id="{93313088-3062-40AE-B942-7D181795E2E5}" type="slidenum">
              <a:rPr lang="en-US" smtClean="0"/>
              <a:t>15</a:t>
            </a:fld>
            <a:endParaRPr lang="en-US"/>
          </a:p>
        </p:txBody>
      </p:sp>
    </p:spTree>
    <p:extLst>
      <p:ext uri="{BB962C8B-B14F-4D97-AF65-F5344CB8AC3E}">
        <p14:creationId xmlns:p14="http://schemas.microsoft.com/office/powerpoint/2010/main" val="2824870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sz="1200" dirty="0">
                <a:effectLst>
                  <a:outerShdw blurRad="38100" dist="38100" dir="2700000" algn="tl">
                    <a:srgbClr val="FFFFFF"/>
                  </a:outerShdw>
                </a:effectLst>
                <a:latin typeface="+mj-lt"/>
              </a:rPr>
              <a:t>Setting up a donation button on the website allows customers to make a direct donation, </a:t>
            </a:r>
            <a:r>
              <a:rPr lang="en-US" b="0" i="0" dirty="0">
                <a:solidFill>
                  <a:srgbClr val="FFFFFF"/>
                </a:solidFill>
                <a:effectLst/>
                <a:latin typeface="Segoe UI Historic" panose="020B0502040204020203" pitchFamily="34" charset="0"/>
              </a:rPr>
              <a:t>if the customer is satisfied with the service quality at the hotel</a:t>
            </a:r>
            <a:r>
              <a:rPr lang="en-US" sz="1200" dirty="0">
                <a:effectLst>
                  <a:outerShdw blurRad="38100" dist="38100" dir="2700000" algn="tl">
                    <a:srgbClr val="FFFFFF"/>
                  </a:outerShdw>
                </a:effectLst>
                <a:latin typeface="+mj-lt"/>
              </a:rPr>
              <a:t>. Link them to payment tools like PayPal, Stripe, </a:t>
            </a:r>
            <a:r>
              <a:rPr lang="en-US" sz="1200" dirty="0" err="1">
                <a:effectLst>
                  <a:outerShdw blurRad="38100" dist="38100" dir="2700000" algn="tl">
                    <a:srgbClr val="FFFFFF"/>
                  </a:outerShdw>
                </a:effectLst>
                <a:latin typeface="+mj-lt"/>
              </a:rPr>
              <a:t>Fundly</a:t>
            </a:r>
            <a:r>
              <a:rPr lang="en-US" sz="1200" dirty="0">
                <a:effectLst>
                  <a:outerShdw blurRad="38100" dist="38100" dir="2700000" algn="tl">
                    <a:srgbClr val="FFFFFF"/>
                  </a:outerShdw>
                </a:effectLst>
                <a:latin typeface="+mj-lt"/>
              </a:rPr>
              <a:t>.</a:t>
            </a:r>
          </a:p>
        </p:txBody>
      </p:sp>
      <p:sp>
        <p:nvSpPr>
          <p:cNvPr id="4" name="Slide Number Placeholder 3"/>
          <p:cNvSpPr>
            <a:spLocks noGrp="1"/>
          </p:cNvSpPr>
          <p:nvPr>
            <p:ph type="sldNum" sz="quarter" idx="5"/>
          </p:nvPr>
        </p:nvSpPr>
        <p:spPr/>
        <p:txBody>
          <a:bodyPr/>
          <a:lstStyle/>
          <a:p>
            <a:fld id="{93313088-3062-40AE-B942-7D181795E2E5}" type="slidenum">
              <a:rPr lang="en-US" smtClean="0"/>
              <a:t>16</a:t>
            </a:fld>
            <a:endParaRPr lang="en-US"/>
          </a:p>
        </p:txBody>
      </p:sp>
    </p:spTree>
    <p:extLst>
      <p:ext uri="{BB962C8B-B14F-4D97-AF65-F5344CB8AC3E}">
        <p14:creationId xmlns:p14="http://schemas.microsoft.com/office/powerpoint/2010/main" val="1152416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sz="1200" dirty="0">
                <a:effectLst>
                  <a:outerShdw blurRad="38100" dist="38100" dir="2700000" algn="tl">
                    <a:srgbClr val="FFFFFF"/>
                  </a:outerShdw>
                </a:effectLst>
                <a:latin typeface="+mj-lt"/>
              </a:rPr>
              <a:t>Create sponsored content with collaborative brands, businesses pay to create content for them and publish it on their website</a:t>
            </a:r>
          </a:p>
        </p:txBody>
      </p:sp>
      <p:sp>
        <p:nvSpPr>
          <p:cNvPr id="4" name="Slide Number Placeholder 3"/>
          <p:cNvSpPr>
            <a:spLocks noGrp="1"/>
          </p:cNvSpPr>
          <p:nvPr>
            <p:ph type="sldNum" sz="quarter" idx="5"/>
          </p:nvPr>
        </p:nvSpPr>
        <p:spPr/>
        <p:txBody>
          <a:bodyPr/>
          <a:lstStyle/>
          <a:p>
            <a:fld id="{93313088-3062-40AE-B942-7D181795E2E5}" type="slidenum">
              <a:rPr lang="en-US" smtClean="0"/>
              <a:t>17</a:t>
            </a:fld>
            <a:endParaRPr lang="en-US"/>
          </a:p>
        </p:txBody>
      </p:sp>
    </p:spTree>
    <p:extLst>
      <p:ext uri="{BB962C8B-B14F-4D97-AF65-F5344CB8AC3E}">
        <p14:creationId xmlns:p14="http://schemas.microsoft.com/office/powerpoint/2010/main" val="131321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dirty="0">
                <a:solidFill>
                  <a:srgbClr val="666666"/>
                </a:solidFill>
                <a:effectLst/>
                <a:latin typeface="Open Sans" panose="020B0606030504020204" pitchFamily="34" charset="0"/>
              </a:rPr>
              <a:t>Chefs, Dentists, Doctors, Hairdresser</a:t>
            </a:r>
          </a:p>
          <a:p>
            <a:r>
              <a:rPr lang="vi-VN" b="0" i="0" dirty="0">
                <a:solidFill>
                  <a:srgbClr val="666666"/>
                </a:solidFill>
                <a:effectLst/>
                <a:latin typeface="Open Sans" panose="020B0606030504020204" pitchFamily="34" charset="0"/>
              </a:rPr>
              <a:t>Đầu bếp, nha sĩ, bác sĩ, thợ làm tóc</a:t>
            </a:r>
            <a:endParaRPr lang="vi-VN" dirty="0"/>
          </a:p>
          <a:p>
            <a:r>
              <a:rPr lang="vi-VN" dirty="0"/>
              <a:t>Bán website cho các doanh nghiệp có nhu cầu</a:t>
            </a:r>
          </a:p>
          <a:p>
            <a:r>
              <a:rPr lang="vi-VN" dirty="0"/>
              <a:t>Bán không gian quảng cáo trên trang web</a:t>
            </a:r>
          </a:p>
          <a:p>
            <a:r>
              <a:rPr lang="vi-VN" dirty="0"/>
              <a:t>Thu tiền thông qua gói cao cấp của người dùng</a:t>
            </a:r>
          </a:p>
          <a:p>
            <a:r>
              <a:rPr lang="vi-VN" dirty="0"/>
              <a:t>Việc thiết lập nút quyên góp trên website cho phép khách hàng quyên góp trực tiếp, nếu khách hàng hài lòng với chất lượng dịch vụ tại khách sạn. Liên kết chúng với các công cụ thanh toán như PayPal, Stripe, Fundly.</a:t>
            </a:r>
          </a:p>
          <a:p>
            <a:r>
              <a:rPr lang="vi-VN" dirty="0"/>
              <a:t>Tạo nội dung được tài trợ với các thương hiệu hợp tác, doanh nghiệp trả tiền để tạo nội dung cho họ và xuất bản nó trên trang web của họ</a:t>
            </a:r>
          </a:p>
        </p:txBody>
      </p:sp>
      <p:sp>
        <p:nvSpPr>
          <p:cNvPr id="4" name="Slide Number Placeholder 3"/>
          <p:cNvSpPr>
            <a:spLocks noGrp="1"/>
          </p:cNvSpPr>
          <p:nvPr>
            <p:ph type="sldNum" sz="quarter" idx="5"/>
          </p:nvPr>
        </p:nvSpPr>
        <p:spPr/>
        <p:txBody>
          <a:bodyPr/>
          <a:lstStyle/>
          <a:p>
            <a:fld id="{93313088-3062-40AE-B942-7D181795E2E5}" type="slidenum">
              <a:rPr lang="en-US" smtClean="0"/>
              <a:t>18</a:t>
            </a:fld>
            <a:endParaRPr lang="en-US"/>
          </a:p>
        </p:txBody>
      </p:sp>
    </p:spTree>
    <p:extLst>
      <p:ext uri="{BB962C8B-B14F-4D97-AF65-F5344CB8AC3E}">
        <p14:creationId xmlns:p14="http://schemas.microsoft.com/office/powerpoint/2010/main" val="2044656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 am here to present to you about  project "Skyline hotel website".</a:t>
            </a:r>
          </a:p>
          <a:p>
            <a:r>
              <a:rPr lang="en-US" dirty="0"/>
              <a:t>My presentation is divided into 4 parts </a:t>
            </a:r>
          </a:p>
          <a:p>
            <a:r>
              <a:rPr lang="en-US" dirty="0"/>
              <a:t>Firstly The reason for choosing the topic,</a:t>
            </a:r>
          </a:p>
          <a:p>
            <a:r>
              <a:rPr lang="en-US" dirty="0"/>
              <a:t> secondly Object of the system</a:t>
            </a:r>
          </a:p>
          <a:p>
            <a:r>
              <a:rPr lang="en-US" dirty="0"/>
              <a:t>,</a:t>
            </a:r>
          </a:p>
          <a:p>
            <a:r>
              <a:rPr lang="en-US" dirty="0"/>
              <a:t> thirdly Steps to be performed,</a:t>
            </a:r>
          </a:p>
          <a:p>
            <a:r>
              <a:rPr lang="en-US" dirty="0"/>
              <a:t>and </a:t>
            </a:r>
            <a:r>
              <a:rPr lang="en-US" dirty="0" err="1"/>
              <a:t>finfally</a:t>
            </a:r>
            <a:r>
              <a:rPr lang="en-US" dirty="0"/>
              <a:t> How to make money</a:t>
            </a:r>
          </a:p>
          <a:p>
            <a:r>
              <a:rPr lang="en-US" dirty="0"/>
              <a:t>so, first I will present about The reason for choosing the topic.....</a:t>
            </a:r>
          </a:p>
          <a:p>
            <a:endParaRPr lang="en-US" dirty="0"/>
          </a:p>
          <a:p>
            <a:r>
              <a:rPr lang="en-US" dirty="0"/>
              <a:t>I’d now like to move on to Object of the system</a:t>
            </a:r>
          </a:p>
          <a:p>
            <a:r>
              <a:rPr lang="en-US" dirty="0"/>
              <a:t>About admin has features such as</a:t>
            </a:r>
          </a:p>
          <a:p>
            <a:r>
              <a:rPr lang="en-US" dirty="0"/>
              <a:t>....</a:t>
            </a:r>
          </a:p>
          <a:p>
            <a:r>
              <a:rPr lang="en-US" dirty="0"/>
              <a:t>About Users has features such as</a:t>
            </a:r>
          </a:p>
          <a:p>
            <a:r>
              <a:rPr lang="en-US" dirty="0"/>
              <a:t>....</a:t>
            </a:r>
          </a:p>
          <a:p>
            <a:r>
              <a:rPr lang="en-US" dirty="0"/>
              <a:t>About Cashier management</a:t>
            </a:r>
          </a:p>
          <a:p>
            <a:r>
              <a:rPr lang="en-US" dirty="0"/>
              <a:t> has features such as</a:t>
            </a:r>
          </a:p>
          <a:p>
            <a:r>
              <a:rPr lang="en-US" dirty="0"/>
              <a:t>....</a:t>
            </a:r>
          </a:p>
          <a:p>
            <a:r>
              <a:rPr lang="en-US" dirty="0"/>
              <a:t>About Manage reservations</a:t>
            </a:r>
          </a:p>
          <a:p>
            <a:r>
              <a:rPr lang="en-US" dirty="0"/>
              <a:t> has features such as</a:t>
            </a:r>
          </a:p>
          <a:p>
            <a:r>
              <a:rPr lang="en-US" dirty="0"/>
              <a:t>...</a:t>
            </a:r>
          </a:p>
          <a:p>
            <a:r>
              <a:rPr lang="en-US" dirty="0"/>
              <a:t>Cashier</a:t>
            </a:r>
          </a:p>
          <a:p>
            <a:endParaRPr lang="en-US" dirty="0"/>
          </a:p>
        </p:txBody>
      </p:sp>
      <p:sp>
        <p:nvSpPr>
          <p:cNvPr id="4" name="Slide Number Placeholder 3"/>
          <p:cNvSpPr>
            <a:spLocks noGrp="1"/>
          </p:cNvSpPr>
          <p:nvPr>
            <p:ph type="sldNum" sz="quarter" idx="5"/>
          </p:nvPr>
        </p:nvSpPr>
        <p:spPr/>
        <p:txBody>
          <a:bodyPr/>
          <a:lstStyle/>
          <a:p>
            <a:fld id="{93313088-3062-40AE-B942-7D181795E2E5}" type="slidenum">
              <a:rPr lang="en-US" smtClean="0"/>
              <a:t>19</a:t>
            </a:fld>
            <a:endParaRPr lang="en-US"/>
          </a:p>
        </p:txBody>
      </p:sp>
    </p:spTree>
    <p:extLst>
      <p:ext uri="{BB962C8B-B14F-4D97-AF65-F5344CB8AC3E}">
        <p14:creationId xmlns:p14="http://schemas.microsoft.com/office/powerpoint/2010/main" val="2609240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313088-3062-40AE-B942-7D181795E2E5}" type="slidenum">
              <a:rPr lang="en-US" smtClean="0"/>
              <a:t>3</a:t>
            </a:fld>
            <a:endParaRPr lang="en-US"/>
          </a:p>
        </p:txBody>
      </p:sp>
    </p:spTree>
    <p:extLst>
      <p:ext uri="{BB962C8B-B14F-4D97-AF65-F5344CB8AC3E}">
        <p14:creationId xmlns:p14="http://schemas.microsoft.com/office/powerpoint/2010/main" val="1197337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313088-3062-40AE-B942-7D181795E2E5}" type="slidenum">
              <a:rPr lang="en-US" smtClean="0"/>
              <a:t>4</a:t>
            </a:fld>
            <a:endParaRPr lang="en-US"/>
          </a:p>
        </p:txBody>
      </p:sp>
    </p:spTree>
    <p:extLst>
      <p:ext uri="{BB962C8B-B14F-4D97-AF65-F5344CB8AC3E}">
        <p14:creationId xmlns:p14="http://schemas.microsoft.com/office/powerpoint/2010/main" val="955943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313088-3062-40AE-B942-7D181795E2E5}" type="slidenum">
              <a:rPr lang="en-US" smtClean="0"/>
              <a:t>6</a:t>
            </a:fld>
            <a:endParaRPr lang="en-US"/>
          </a:p>
        </p:txBody>
      </p:sp>
    </p:spTree>
    <p:extLst>
      <p:ext uri="{BB962C8B-B14F-4D97-AF65-F5344CB8AC3E}">
        <p14:creationId xmlns:p14="http://schemas.microsoft.com/office/powerpoint/2010/main" val="88889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313088-3062-40AE-B942-7D181795E2E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36159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313088-3062-40AE-B942-7D181795E2E5}"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579334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313088-3062-40AE-B942-7D181795E2E5}"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192742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sz="1200" dirty="0">
                <a:latin typeface="+mj-lt"/>
              </a:rPr>
              <a:t>Selling website system for businesses in need</a:t>
            </a:r>
          </a:p>
        </p:txBody>
      </p:sp>
      <p:sp>
        <p:nvSpPr>
          <p:cNvPr id="4" name="Slide Number Placeholder 3"/>
          <p:cNvSpPr>
            <a:spLocks noGrp="1"/>
          </p:cNvSpPr>
          <p:nvPr>
            <p:ph type="sldNum" sz="quarter" idx="5"/>
          </p:nvPr>
        </p:nvSpPr>
        <p:spPr/>
        <p:txBody>
          <a:bodyPr/>
          <a:lstStyle/>
          <a:p>
            <a:fld id="{93313088-3062-40AE-B942-7D181795E2E5}" type="slidenum">
              <a:rPr lang="en-US" smtClean="0"/>
              <a:t>13</a:t>
            </a:fld>
            <a:endParaRPr lang="en-US"/>
          </a:p>
        </p:txBody>
      </p:sp>
    </p:spTree>
    <p:extLst>
      <p:ext uri="{BB962C8B-B14F-4D97-AF65-F5344CB8AC3E}">
        <p14:creationId xmlns:p14="http://schemas.microsoft.com/office/powerpoint/2010/main" val="2089590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50000"/>
              </a:spcBef>
            </a:pPr>
            <a:r>
              <a:rPr lang="en-US" sz="1200" dirty="0">
                <a:effectLst>
                  <a:outerShdw blurRad="38100" dist="38100" dir="2700000" algn="tl">
                    <a:srgbClr val="FFFFFF"/>
                  </a:outerShdw>
                </a:effectLst>
                <a:latin typeface="+mj-lt"/>
              </a:rPr>
              <a:t>Selling advertising space on the website</a:t>
            </a:r>
          </a:p>
        </p:txBody>
      </p:sp>
      <p:sp>
        <p:nvSpPr>
          <p:cNvPr id="4" name="Slide Number Placeholder 3"/>
          <p:cNvSpPr>
            <a:spLocks noGrp="1"/>
          </p:cNvSpPr>
          <p:nvPr>
            <p:ph type="sldNum" sz="quarter" idx="5"/>
          </p:nvPr>
        </p:nvSpPr>
        <p:spPr/>
        <p:txBody>
          <a:bodyPr/>
          <a:lstStyle/>
          <a:p>
            <a:fld id="{93313088-3062-40AE-B942-7D181795E2E5}" type="slidenum">
              <a:rPr lang="en-US" smtClean="0"/>
              <a:t>14</a:t>
            </a:fld>
            <a:endParaRPr lang="en-US"/>
          </a:p>
        </p:txBody>
      </p:sp>
    </p:spTree>
    <p:extLst>
      <p:ext uri="{BB962C8B-B14F-4D97-AF65-F5344CB8AC3E}">
        <p14:creationId xmlns:p14="http://schemas.microsoft.com/office/powerpoint/2010/main" val="529512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preserve="1" userDrawn="1">
  <p:cSld name="Title Slide">
    <p:spTree>
      <p:nvGrpSpPr>
        <p:cNvPr id="1" name=""/>
        <p:cNvGrpSpPr/>
        <p:nvPr/>
      </p:nvGrpSpPr>
      <p:grpSpPr>
        <a:xfrm>
          <a:off x="0" y="0"/>
          <a:ext cx="0" cy="0"/>
          <a:chOff x="0" y="0"/>
          <a:chExt cx="0" cy="0"/>
        </a:xfrm>
      </p:grpSpPr>
      <p:sp>
        <p:nvSpPr>
          <p:cNvPr id="47335" name="Rectangle 231"/>
          <p:cNvSpPr>
            <a:spLocks noChangeArrowheads="1"/>
          </p:cNvSpPr>
          <p:nvPr/>
        </p:nvSpPr>
        <p:spPr bwMode="auto">
          <a:xfrm rot="5400000">
            <a:off x="2667000" y="-2667000"/>
            <a:ext cx="6858000" cy="12192000"/>
          </a:xfrm>
          <a:prstGeom prst="rect">
            <a:avLst/>
          </a:prstGeom>
          <a:solidFill>
            <a:schemeClr val="accent2">
              <a:alpha val="3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7336" name="Picture 232" descr="BG_light"/>
          <p:cNvPicPr>
            <a:picLocks noChangeAspect="1" noChangeArrowheads="1"/>
          </p:cNvPicPr>
          <p:nvPr/>
        </p:nvPicPr>
        <p:blipFill>
          <a:blip r:embed="rId2">
            <a:extLst>
              <a:ext uri="{28A0092B-C50C-407E-A947-70E740481C1C}">
                <a14:useLocalDpi xmlns:a14="http://schemas.microsoft.com/office/drawing/2010/main" val="0"/>
              </a:ext>
            </a:extLst>
          </a:blip>
          <a:srcRect r="40076" b="46028"/>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7346" name="Picture 242" descr="back_w"/>
          <p:cNvPicPr>
            <a:picLocks noChangeAspect="1" noChangeArrowheads="1"/>
          </p:cNvPicPr>
          <p:nvPr/>
        </p:nvPicPr>
        <p:blipFill>
          <a:blip r:embed="rId3">
            <a:extLst>
              <a:ext uri="{28A0092B-C50C-407E-A947-70E740481C1C}">
                <a14:useLocalDpi xmlns:a14="http://schemas.microsoft.com/office/drawing/2010/main" val="0"/>
              </a:ext>
            </a:extLst>
          </a:blip>
          <a:srcRect l="6285"/>
          <a:stretch>
            <a:fillRect/>
          </a:stretch>
        </p:blipFill>
        <p:spPr bwMode="hidden">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7347" name="Picture 243" descr="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9052" y="9"/>
            <a:ext cx="12172949" cy="6284913"/>
          </a:xfrm>
          <a:prstGeom prst="rect">
            <a:avLst/>
          </a:prstGeom>
          <a:noFill/>
          <a:extLst>
            <a:ext uri="{909E8E84-426E-40DD-AFC4-6F175D3DCCD1}">
              <a14:hiddenFill xmlns:a14="http://schemas.microsoft.com/office/drawing/2010/main">
                <a:solidFill>
                  <a:srgbClr val="FFFFFF"/>
                </a:solidFill>
              </a14:hiddenFill>
            </a:ext>
          </a:extLst>
        </p:spPr>
      </p:pic>
      <p:pic>
        <p:nvPicPr>
          <p:cNvPr id="47352" name="Picture 248" desc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0" y="4"/>
            <a:ext cx="8128000" cy="3967163"/>
          </a:xfrm>
          <a:prstGeom prst="rect">
            <a:avLst/>
          </a:prstGeom>
          <a:noFill/>
          <a:extLst>
            <a:ext uri="{909E8E84-426E-40DD-AFC4-6F175D3DCCD1}">
              <a14:hiddenFill xmlns:a14="http://schemas.microsoft.com/office/drawing/2010/main">
                <a:solidFill>
                  <a:srgbClr val="FFFFFF"/>
                </a:solidFill>
              </a14:hiddenFill>
            </a:ext>
          </a:extLst>
        </p:spPr>
      </p:pic>
      <p:sp>
        <p:nvSpPr>
          <p:cNvPr id="443" name="Rectangle 257"/>
          <p:cNvSpPr>
            <a:spLocks noGrp="1" noChangeArrowheads="1"/>
          </p:cNvSpPr>
          <p:nvPr>
            <p:ph type="ctrTitle"/>
          </p:nvPr>
        </p:nvSpPr>
        <p:spPr>
          <a:xfrm>
            <a:off x="414261" y="1965785"/>
            <a:ext cx="5715000" cy="1470025"/>
          </a:xfrm>
        </p:spPr>
        <p:txBody>
          <a:bodyPr/>
          <a:lstStyle>
            <a:lvl1pPr>
              <a:defRPr sz="4400" smtClean="0"/>
            </a:lvl1pPr>
          </a:lstStyle>
          <a:p>
            <a:pPr lvl="0"/>
            <a:r>
              <a:rPr lang="en-US" noProof="0" dirty="0"/>
              <a:t>Click to edit Master title style</a:t>
            </a:r>
          </a:p>
        </p:txBody>
      </p:sp>
      <p:pic>
        <p:nvPicPr>
          <p:cNvPr id="225" name="Picture 4" descr="logo"/>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257117" y="175861"/>
            <a:ext cx="9706350" cy="999398"/>
          </a:xfrm>
          <a:prstGeom prst="rect">
            <a:avLst/>
          </a:prstGeom>
          <a:noFill/>
          <a:effectLst>
            <a:outerShdw blurRad="127000" dist="88900" dir="3540000" sx="103000" sy="103000" algn="ctr" rotWithShape="0">
              <a:srgbClr val="000000">
                <a:alpha val="20000"/>
              </a:srgbClr>
            </a:outerShdw>
          </a:effectLst>
          <a:extLst>
            <a:ext uri="{909E8E84-426E-40DD-AFC4-6F175D3DCCD1}">
              <a14:hiddenFill xmlns:a14="http://schemas.microsoft.com/office/drawing/2010/main">
                <a:solidFill>
                  <a:srgbClr val="FFFFFF"/>
                </a:solidFill>
              </a14:hiddenFill>
            </a:ext>
          </a:extLst>
        </p:spPr>
      </p:pic>
      <p:pic>
        <p:nvPicPr>
          <p:cNvPr id="20" name="Picture 16" descr="z7"/>
          <p:cNvPicPr>
            <a:picLocks noChangeAspect="1" noChangeArrowheads="1"/>
          </p:cNvPicPr>
          <p:nvPr userDrawn="1"/>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 y="1965785"/>
            <a:ext cx="12206556" cy="48922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25"/>
                                        </p:tgtEl>
                                        <p:attrNameLst>
                                          <p:attrName>style.visibility</p:attrName>
                                        </p:attrNameLst>
                                      </p:cBhvr>
                                      <p:to>
                                        <p:strVal val="visible"/>
                                      </p:to>
                                    </p:set>
                                    <p:animEffect transition="in" filter="fade">
                                      <p:cBhvr>
                                        <p:cTn id="7" dur="1000"/>
                                        <p:tgtEl>
                                          <p:spTgt spid="225"/>
                                        </p:tgtEl>
                                      </p:cBhvr>
                                    </p:animEffect>
                                    <p:anim calcmode="lin" valueType="num">
                                      <p:cBhvr>
                                        <p:cTn id="8" dur="1000" fill="hold"/>
                                        <p:tgtEl>
                                          <p:spTgt spid="225"/>
                                        </p:tgtEl>
                                        <p:attrNameLst>
                                          <p:attrName>ppt_x</p:attrName>
                                        </p:attrNameLst>
                                      </p:cBhvr>
                                      <p:tavLst>
                                        <p:tav tm="0">
                                          <p:val>
                                            <p:strVal val="#ppt_x"/>
                                          </p:val>
                                        </p:tav>
                                        <p:tav tm="100000">
                                          <p:val>
                                            <p:strVal val="#ppt_x"/>
                                          </p:val>
                                        </p:tav>
                                      </p:tavLst>
                                    </p:anim>
                                    <p:anim calcmode="lin" valueType="num">
                                      <p:cBhvr>
                                        <p:cTn id="9" dur="1000" fill="hold"/>
                                        <p:tgtEl>
                                          <p:spTgt spid="2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8" presetClass="entr" presetSubtype="6" fill="hold" nodeType="afterEffect">
                                  <p:stCondLst>
                                    <p:cond delay="0"/>
                                  </p:stCondLst>
                                  <p:childTnLst>
                                    <p:set>
                                      <p:cBhvr>
                                        <p:cTn id="12" dur="1" fill="hold">
                                          <p:stCondLst>
                                            <p:cond delay="0"/>
                                          </p:stCondLst>
                                        </p:cTn>
                                        <p:tgtEl>
                                          <p:spTgt spid="47352"/>
                                        </p:tgtEl>
                                        <p:attrNameLst>
                                          <p:attrName>style.visibility</p:attrName>
                                        </p:attrNameLst>
                                      </p:cBhvr>
                                      <p:to>
                                        <p:strVal val="visible"/>
                                      </p:to>
                                    </p:set>
                                    <p:animEffect transition="in" filter="strips(downRight)">
                                      <p:cBhvr>
                                        <p:cTn id="13" dur="500"/>
                                        <p:tgtEl>
                                          <p:spTgt spid="47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42"/>
          <p:cNvSpPr>
            <a:spLocks noGrp="1" noChangeArrowheads="1"/>
          </p:cNvSpPr>
          <p:nvPr>
            <p:ph type="dt" sz="half" idx="10"/>
          </p:nvPr>
        </p:nvSpPr>
        <p:spPr>
          <a:ln/>
        </p:spPr>
        <p:txBody>
          <a:bodyPr/>
          <a:lstStyle>
            <a:lvl1pPr>
              <a:defRPr/>
            </a:lvl1pPr>
          </a:lstStyle>
          <a:p>
            <a:fld id="{20713C12-6C65-4109-8D68-AD0150C42239}" type="datetimeFigureOut">
              <a:rPr lang="en-US"/>
              <a:pPr/>
              <a:t>1/13/2021</a:t>
            </a:fld>
            <a:endParaRPr lang="en-US"/>
          </a:p>
        </p:txBody>
      </p:sp>
      <p:sp>
        <p:nvSpPr>
          <p:cNvPr id="5" name="Rectangle 243"/>
          <p:cNvSpPr>
            <a:spLocks noGrp="1" noChangeArrowheads="1"/>
          </p:cNvSpPr>
          <p:nvPr>
            <p:ph type="ftr" sz="quarter" idx="11"/>
          </p:nvPr>
        </p:nvSpPr>
        <p:spPr>
          <a:ln/>
        </p:spPr>
        <p:txBody>
          <a:bodyPr/>
          <a:lstStyle>
            <a:lvl1pPr>
              <a:defRPr/>
            </a:lvl1pPr>
          </a:lstStyle>
          <a:p>
            <a:endParaRPr lang="en-US"/>
          </a:p>
        </p:txBody>
      </p:sp>
      <p:sp>
        <p:nvSpPr>
          <p:cNvPr id="6" name="Rectangle 244"/>
          <p:cNvSpPr>
            <a:spLocks noGrp="1" noChangeArrowheads="1"/>
          </p:cNvSpPr>
          <p:nvPr>
            <p:ph type="sldNum" sz="quarter" idx="12"/>
          </p:nvPr>
        </p:nvSpPr>
        <p:spPr>
          <a:ln/>
        </p:spPr>
        <p:txBody>
          <a:bodyPr/>
          <a:lstStyle>
            <a:lvl1pPr>
              <a:defRPr/>
            </a:lvl1pPr>
          </a:lstStyle>
          <a:p>
            <a:fld id="{9B5127AA-45BA-4EA1-9B95-5E9B807D7616}" type="slidenum">
              <a:rPr lang="en-US"/>
              <a:pPr/>
              <a:t>‹#›</a:t>
            </a:fld>
            <a:endParaRPr lang="en-US"/>
          </a:p>
        </p:txBody>
      </p:sp>
    </p:spTree>
    <p:extLst>
      <p:ext uri="{BB962C8B-B14F-4D97-AF65-F5344CB8AC3E}">
        <p14:creationId xmlns:p14="http://schemas.microsoft.com/office/powerpoint/2010/main" val="137478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63513"/>
            <a:ext cx="2743200" cy="5962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63513"/>
            <a:ext cx="8026400" cy="5962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42"/>
          <p:cNvSpPr>
            <a:spLocks noGrp="1" noChangeArrowheads="1"/>
          </p:cNvSpPr>
          <p:nvPr>
            <p:ph type="dt" sz="half" idx="10"/>
          </p:nvPr>
        </p:nvSpPr>
        <p:spPr>
          <a:ln/>
        </p:spPr>
        <p:txBody>
          <a:bodyPr/>
          <a:lstStyle>
            <a:lvl1pPr>
              <a:defRPr/>
            </a:lvl1pPr>
          </a:lstStyle>
          <a:p>
            <a:fld id="{8605ABAE-0604-4C5E-BF18-96572F9DD376}" type="datetimeFigureOut">
              <a:rPr lang="en-US"/>
              <a:pPr/>
              <a:t>1/13/2021</a:t>
            </a:fld>
            <a:endParaRPr lang="en-US"/>
          </a:p>
        </p:txBody>
      </p:sp>
      <p:sp>
        <p:nvSpPr>
          <p:cNvPr id="5" name="Rectangle 243"/>
          <p:cNvSpPr>
            <a:spLocks noGrp="1" noChangeArrowheads="1"/>
          </p:cNvSpPr>
          <p:nvPr>
            <p:ph type="ftr" sz="quarter" idx="11"/>
          </p:nvPr>
        </p:nvSpPr>
        <p:spPr>
          <a:ln/>
        </p:spPr>
        <p:txBody>
          <a:bodyPr/>
          <a:lstStyle>
            <a:lvl1pPr>
              <a:defRPr/>
            </a:lvl1pPr>
          </a:lstStyle>
          <a:p>
            <a:endParaRPr lang="en-US"/>
          </a:p>
        </p:txBody>
      </p:sp>
      <p:sp>
        <p:nvSpPr>
          <p:cNvPr id="6" name="Rectangle 244"/>
          <p:cNvSpPr>
            <a:spLocks noGrp="1" noChangeArrowheads="1"/>
          </p:cNvSpPr>
          <p:nvPr>
            <p:ph type="sldNum" sz="quarter" idx="12"/>
          </p:nvPr>
        </p:nvSpPr>
        <p:spPr>
          <a:ln/>
        </p:spPr>
        <p:txBody>
          <a:bodyPr/>
          <a:lstStyle>
            <a:lvl1pPr>
              <a:defRPr/>
            </a:lvl1pPr>
          </a:lstStyle>
          <a:p>
            <a:fld id="{BD2DF247-C578-4903-B91B-FF429283D418}" type="slidenum">
              <a:rPr lang="en-US"/>
              <a:pPr/>
              <a:t>‹#›</a:t>
            </a:fld>
            <a:endParaRPr lang="en-US"/>
          </a:p>
        </p:txBody>
      </p:sp>
    </p:spTree>
    <p:extLst>
      <p:ext uri="{BB962C8B-B14F-4D97-AF65-F5344CB8AC3E}">
        <p14:creationId xmlns:p14="http://schemas.microsoft.com/office/powerpoint/2010/main" val="11438062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625600" y="163513"/>
            <a:ext cx="9753600" cy="1143000"/>
          </a:xfrm>
        </p:spPr>
        <p:txBody>
          <a:bodyPr/>
          <a:lstStyle/>
          <a:p>
            <a:r>
              <a:rPr lang="en-US"/>
              <a:t>Click to edit Master title style</a:t>
            </a:r>
          </a:p>
        </p:txBody>
      </p:sp>
      <p:sp>
        <p:nvSpPr>
          <p:cNvPr id="3" name="Table Placeholder 2"/>
          <p:cNvSpPr>
            <a:spLocks noGrp="1"/>
          </p:cNvSpPr>
          <p:nvPr>
            <p:ph type="tbl" idx="1"/>
          </p:nvPr>
        </p:nvSpPr>
        <p:spPr>
          <a:xfrm>
            <a:off x="609600" y="1600206"/>
            <a:ext cx="10972800" cy="4525963"/>
          </a:xfrm>
        </p:spPr>
        <p:txBody>
          <a:bodyPr/>
          <a:lstStyle/>
          <a:p>
            <a:pPr lvl="0"/>
            <a:r>
              <a:rPr lang="en-US" noProof="0"/>
              <a:t>Click icon to add table</a:t>
            </a:r>
          </a:p>
        </p:txBody>
      </p:sp>
      <p:sp>
        <p:nvSpPr>
          <p:cNvPr id="4" name="Rectangle 242"/>
          <p:cNvSpPr>
            <a:spLocks noGrp="1" noChangeArrowheads="1"/>
          </p:cNvSpPr>
          <p:nvPr>
            <p:ph type="dt" sz="half" idx="10"/>
          </p:nvPr>
        </p:nvSpPr>
        <p:spPr>
          <a:ln/>
        </p:spPr>
        <p:txBody>
          <a:bodyPr/>
          <a:lstStyle>
            <a:lvl1pPr>
              <a:defRPr/>
            </a:lvl1pPr>
          </a:lstStyle>
          <a:p>
            <a:fld id="{CB50B60C-2A7E-4C2E-926C-4C0AED0CCDCD}" type="datetimeFigureOut">
              <a:rPr lang="en-US"/>
              <a:pPr/>
              <a:t>1/13/2021</a:t>
            </a:fld>
            <a:endParaRPr lang="en-US"/>
          </a:p>
        </p:txBody>
      </p:sp>
      <p:sp>
        <p:nvSpPr>
          <p:cNvPr id="5" name="Rectangle 243"/>
          <p:cNvSpPr>
            <a:spLocks noGrp="1" noChangeArrowheads="1"/>
          </p:cNvSpPr>
          <p:nvPr>
            <p:ph type="ftr" sz="quarter" idx="11"/>
          </p:nvPr>
        </p:nvSpPr>
        <p:spPr>
          <a:ln/>
        </p:spPr>
        <p:txBody>
          <a:bodyPr/>
          <a:lstStyle>
            <a:lvl1pPr>
              <a:defRPr/>
            </a:lvl1pPr>
          </a:lstStyle>
          <a:p>
            <a:endParaRPr lang="en-US"/>
          </a:p>
        </p:txBody>
      </p:sp>
      <p:sp>
        <p:nvSpPr>
          <p:cNvPr id="6" name="Rectangle 244"/>
          <p:cNvSpPr>
            <a:spLocks noGrp="1" noChangeArrowheads="1"/>
          </p:cNvSpPr>
          <p:nvPr>
            <p:ph type="sldNum" sz="quarter" idx="12"/>
          </p:nvPr>
        </p:nvSpPr>
        <p:spPr>
          <a:ln/>
        </p:spPr>
        <p:txBody>
          <a:bodyPr/>
          <a:lstStyle>
            <a:lvl1pPr>
              <a:defRPr/>
            </a:lvl1pPr>
          </a:lstStyle>
          <a:p>
            <a:fld id="{7CB17933-CFF6-42F5-896E-CD7CE1D3F367}" type="slidenum">
              <a:rPr lang="en-US"/>
              <a:pPr/>
              <a:t>‹#›</a:t>
            </a:fld>
            <a:endParaRPr lang="en-US"/>
          </a:p>
        </p:txBody>
      </p:sp>
    </p:spTree>
    <p:extLst>
      <p:ext uri="{BB962C8B-B14F-4D97-AF65-F5344CB8AC3E}">
        <p14:creationId xmlns:p14="http://schemas.microsoft.com/office/powerpoint/2010/main" val="18484960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1625600" y="163513"/>
            <a:ext cx="9753600" cy="1143000"/>
          </a:xfrm>
        </p:spPr>
        <p:txBody>
          <a:bodyPr/>
          <a:lstStyle/>
          <a:p>
            <a:r>
              <a:rPr lang="en-US"/>
              <a:t>Click to edit Master title style</a:t>
            </a:r>
          </a:p>
        </p:txBody>
      </p:sp>
      <p:sp>
        <p:nvSpPr>
          <p:cNvPr id="3" name="Chart Placeholder 2"/>
          <p:cNvSpPr>
            <a:spLocks noGrp="1"/>
          </p:cNvSpPr>
          <p:nvPr>
            <p:ph type="chart" idx="1"/>
          </p:nvPr>
        </p:nvSpPr>
        <p:spPr>
          <a:xfrm>
            <a:off x="609600" y="1600206"/>
            <a:ext cx="10972800" cy="4525963"/>
          </a:xfrm>
        </p:spPr>
        <p:txBody>
          <a:bodyPr/>
          <a:lstStyle/>
          <a:p>
            <a:pPr lvl="0"/>
            <a:r>
              <a:rPr lang="en-US" noProof="0"/>
              <a:t>Click icon to add chart</a:t>
            </a:r>
          </a:p>
        </p:txBody>
      </p:sp>
      <p:sp>
        <p:nvSpPr>
          <p:cNvPr id="4" name="Rectangle 242"/>
          <p:cNvSpPr>
            <a:spLocks noGrp="1" noChangeArrowheads="1"/>
          </p:cNvSpPr>
          <p:nvPr>
            <p:ph type="dt" sz="half" idx="10"/>
          </p:nvPr>
        </p:nvSpPr>
        <p:spPr>
          <a:ln/>
        </p:spPr>
        <p:txBody>
          <a:bodyPr/>
          <a:lstStyle>
            <a:lvl1pPr>
              <a:defRPr/>
            </a:lvl1pPr>
          </a:lstStyle>
          <a:p>
            <a:fld id="{0E85B117-9DC4-4F01-8205-FAE630472606}" type="datetimeFigureOut">
              <a:rPr lang="en-US"/>
              <a:pPr/>
              <a:t>1/13/2021</a:t>
            </a:fld>
            <a:endParaRPr lang="en-US"/>
          </a:p>
        </p:txBody>
      </p:sp>
      <p:sp>
        <p:nvSpPr>
          <p:cNvPr id="5" name="Rectangle 243"/>
          <p:cNvSpPr>
            <a:spLocks noGrp="1" noChangeArrowheads="1"/>
          </p:cNvSpPr>
          <p:nvPr>
            <p:ph type="ftr" sz="quarter" idx="11"/>
          </p:nvPr>
        </p:nvSpPr>
        <p:spPr>
          <a:ln/>
        </p:spPr>
        <p:txBody>
          <a:bodyPr/>
          <a:lstStyle>
            <a:lvl1pPr>
              <a:defRPr/>
            </a:lvl1pPr>
          </a:lstStyle>
          <a:p>
            <a:endParaRPr lang="en-US"/>
          </a:p>
        </p:txBody>
      </p:sp>
      <p:sp>
        <p:nvSpPr>
          <p:cNvPr id="6" name="Rectangle 244"/>
          <p:cNvSpPr>
            <a:spLocks noGrp="1" noChangeArrowheads="1"/>
          </p:cNvSpPr>
          <p:nvPr>
            <p:ph type="sldNum" sz="quarter" idx="12"/>
          </p:nvPr>
        </p:nvSpPr>
        <p:spPr>
          <a:ln/>
        </p:spPr>
        <p:txBody>
          <a:bodyPr/>
          <a:lstStyle>
            <a:lvl1pPr>
              <a:defRPr/>
            </a:lvl1pPr>
          </a:lstStyle>
          <a:p>
            <a:fld id="{42D33FBA-F71D-4C8E-ADCC-A2A69D16BBA8}" type="slidenum">
              <a:rPr lang="en-US"/>
              <a:pPr/>
              <a:t>‹#›</a:t>
            </a:fld>
            <a:endParaRPr lang="en-US"/>
          </a:p>
        </p:txBody>
      </p:sp>
    </p:spTree>
    <p:extLst>
      <p:ext uri="{BB962C8B-B14F-4D97-AF65-F5344CB8AC3E}">
        <p14:creationId xmlns:p14="http://schemas.microsoft.com/office/powerpoint/2010/main" val="595509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163513"/>
            <a:ext cx="10972799" cy="1143000"/>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42"/>
          <p:cNvSpPr>
            <a:spLocks noGrp="1" noChangeArrowheads="1"/>
          </p:cNvSpPr>
          <p:nvPr>
            <p:ph type="dt" sz="half" idx="10"/>
          </p:nvPr>
        </p:nvSpPr>
        <p:spPr>
          <a:ln/>
        </p:spPr>
        <p:txBody>
          <a:bodyPr/>
          <a:lstStyle>
            <a:lvl1pPr>
              <a:defRPr/>
            </a:lvl1pPr>
          </a:lstStyle>
          <a:p>
            <a:fld id="{F8E1C64C-31C1-460D-9445-145F4F0C5934}" type="datetimeFigureOut">
              <a:rPr lang="en-US"/>
              <a:pPr/>
              <a:t>1/13/2021</a:t>
            </a:fld>
            <a:endParaRPr lang="en-US"/>
          </a:p>
        </p:txBody>
      </p:sp>
      <p:sp>
        <p:nvSpPr>
          <p:cNvPr id="5" name="Rectangle 243"/>
          <p:cNvSpPr>
            <a:spLocks noGrp="1" noChangeArrowheads="1"/>
          </p:cNvSpPr>
          <p:nvPr>
            <p:ph type="ftr" sz="quarter" idx="11"/>
          </p:nvPr>
        </p:nvSpPr>
        <p:spPr>
          <a:ln/>
        </p:spPr>
        <p:txBody>
          <a:bodyPr/>
          <a:lstStyle>
            <a:lvl1pPr>
              <a:defRPr/>
            </a:lvl1pPr>
          </a:lstStyle>
          <a:p>
            <a:endParaRPr lang="en-US"/>
          </a:p>
        </p:txBody>
      </p:sp>
      <p:sp>
        <p:nvSpPr>
          <p:cNvPr id="6" name="Rectangle 244"/>
          <p:cNvSpPr>
            <a:spLocks noGrp="1" noChangeArrowheads="1"/>
          </p:cNvSpPr>
          <p:nvPr>
            <p:ph type="sldNum" sz="quarter" idx="12"/>
          </p:nvPr>
        </p:nvSpPr>
        <p:spPr>
          <a:ln/>
        </p:spPr>
        <p:txBody>
          <a:bodyPr/>
          <a:lstStyle>
            <a:lvl1pPr>
              <a:defRPr/>
            </a:lvl1pPr>
          </a:lstStyle>
          <a:p>
            <a:fld id="{0EC033EE-1C46-400B-BC86-4CF803A57BC7}" type="slidenum">
              <a:rPr lang="en-US"/>
              <a:pPr/>
              <a:t>‹#›</a:t>
            </a:fld>
            <a:endParaRPr lang="en-US"/>
          </a:p>
        </p:txBody>
      </p:sp>
    </p:spTree>
    <p:extLst>
      <p:ext uri="{BB962C8B-B14F-4D97-AF65-F5344CB8AC3E}">
        <p14:creationId xmlns:p14="http://schemas.microsoft.com/office/powerpoint/2010/main" val="1665728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9"/>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42"/>
          <p:cNvSpPr>
            <a:spLocks noGrp="1" noChangeArrowheads="1"/>
          </p:cNvSpPr>
          <p:nvPr>
            <p:ph type="dt" sz="half" idx="10"/>
          </p:nvPr>
        </p:nvSpPr>
        <p:spPr>
          <a:ln/>
        </p:spPr>
        <p:txBody>
          <a:bodyPr/>
          <a:lstStyle>
            <a:lvl1pPr>
              <a:defRPr/>
            </a:lvl1pPr>
          </a:lstStyle>
          <a:p>
            <a:fld id="{7579378B-0476-41EC-93F8-B43FEE68E2EE}" type="datetimeFigureOut">
              <a:rPr lang="en-US"/>
              <a:pPr/>
              <a:t>1/13/2021</a:t>
            </a:fld>
            <a:endParaRPr lang="en-US"/>
          </a:p>
        </p:txBody>
      </p:sp>
      <p:sp>
        <p:nvSpPr>
          <p:cNvPr id="5" name="Rectangle 243"/>
          <p:cNvSpPr>
            <a:spLocks noGrp="1" noChangeArrowheads="1"/>
          </p:cNvSpPr>
          <p:nvPr>
            <p:ph type="ftr" sz="quarter" idx="11"/>
          </p:nvPr>
        </p:nvSpPr>
        <p:spPr>
          <a:ln/>
        </p:spPr>
        <p:txBody>
          <a:bodyPr/>
          <a:lstStyle>
            <a:lvl1pPr>
              <a:defRPr/>
            </a:lvl1pPr>
          </a:lstStyle>
          <a:p>
            <a:endParaRPr lang="en-US"/>
          </a:p>
        </p:txBody>
      </p:sp>
      <p:sp>
        <p:nvSpPr>
          <p:cNvPr id="6" name="Rectangle 244"/>
          <p:cNvSpPr>
            <a:spLocks noGrp="1" noChangeArrowheads="1"/>
          </p:cNvSpPr>
          <p:nvPr>
            <p:ph type="sldNum" sz="quarter" idx="12"/>
          </p:nvPr>
        </p:nvSpPr>
        <p:spPr>
          <a:ln/>
        </p:spPr>
        <p:txBody>
          <a:bodyPr/>
          <a:lstStyle>
            <a:lvl1pPr>
              <a:defRPr/>
            </a:lvl1pPr>
          </a:lstStyle>
          <a:p>
            <a:fld id="{BCEE4838-FD52-41AD-A66F-4325D8810AFF}" type="slidenum">
              <a:rPr lang="en-US"/>
              <a:pPr/>
              <a:t>‹#›</a:t>
            </a:fld>
            <a:endParaRPr lang="en-US"/>
          </a:p>
        </p:txBody>
      </p:sp>
    </p:spTree>
    <p:extLst>
      <p:ext uri="{BB962C8B-B14F-4D97-AF65-F5344CB8AC3E}">
        <p14:creationId xmlns:p14="http://schemas.microsoft.com/office/powerpoint/2010/main" val="1893474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42"/>
          <p:cNvSpPr>
            <a:spLocks noGrp="1" noChangeArrowheads="1"/>
          </p:cNvSpPr>
          <p:nvPr>
            <p:ph type="dt" sz="half" idx="10"/>
          </p:nvPr>
        </p:nvSpPr>
        <p:spPr>
          <a:ln/>
        </p:spPr>
        <p:txBody>
          <a:bodyPr/>
          <a:lstStyle>
            <a:lvl1pPr>
              <a:defRPr/>
            </a:lvl1pPr>
          </a:lstStyle>
          <a:p>
            <a:fld id="{7C783B93-83CC-45BB-A40D-941343A8A6E8}" type="datetimeFigureOut">
              <a:rPr lang="en-US"/>
              <a:pPr/>
              <a:t>1/13/2021</a:t>
            </a:fld>
            <a:endParaRPr lang="en-US"/>
          </a:p>
        </p:txBody>
      </p:sp>
      <p:sp>
        <p:nvSpPr>
          <p:cNvPr id="6" name="Rectangle 243"/>
          <p:cNvSpPr>
            <a:spLocks noGrp="1" noChangeArrowheads="1"/>
          </p:cNvSpPr>
          <p:nvPr>
            <p:ph type="ftr" sz="quarter" idx="11"/>
          </p:nvPr>
        </p:nvSpPr>
        <p:spPr>
          <a:ln/>
        </p:spPr>
        <p:txBody>
          <a:bodyPr/>
          <a:lstStyle>
            <a:lvl1pPr>
              <a:defRPr/>
            </a:lvl1pPr>
          </a:lstStyle>
          <a:p>
            <a:endParaRPr lang="en-US"/>
          </a:p>
        </p:txBody>
      </p:sp>
      <p:sp>
        <p:nvSpPr>
          <p:cNvPr id="7" name="Rectangle 244"/>
          <p:cNvSpPr>
            <a:spLocks noGrp="1" noChangeArrowheads="1"/>
          </p:cNvSpPr>
          <p:nvPr>
            <p:ph type="sldNum" sz="quarter" idx="12"/>
          </p:nvPr>
        </p:nvSpPr>
        <p:spPr>
          <a:ln/>
        </p:spPr>
        <p:txBody>
          <a:bodyPr/>
          <a:lstStyle>
            <a:lvl1pPr>
              <a:defRPr/>
            </a:lvl1pPr>
          </a:lstStyle>
          <a:p>
            <a:fld id="{B431C794-3D44-44E0-AA16-335DDC4EB095}" type="slidenum">
              <a:rPr lang="en-US"/>
              <a:pPr/>
              <a:t>‹#›</a:t>
            </a:fld>
            <a:endParaRPr lang="en-US"/>
          </a:p>
        </p:txBody>
      </p:sp>
    </p:spTree>
    <p:extLst>
      <p:ext uri="{BB962C8B-B14F-4D97-AF65-F5344CB8AC3E}">
        <p14:creationId xmlns:p14="http://schemas.microsoft.com/office/powerpoint/2010/main" val="1048067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3"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42"/>
          <p:cNvSpPr>
            <a:spLocks noGrp="1" noChangeArrowheads="1"/>
          </p:cNvSpPr>
          <p:nvPr>
            <p:ph type="dt" sz="half" idx="10"/>
          </p:nvPr>
        </p:nvSpPr>
        <p:spPr>
          <a:ln/>
        </p:spPr>
        <p:txBody>
          <a:bodyPr/>
          <a:lstStyle>
            <a:lvl1pPr>
              <a:defRPr/>
            </a:lvl1pPr>
          </a:lstStyle>
          <a:p>
            <a:fld id="{F1453526-B0D0-4889-93DE-237E44F91A76}" type="datetimeFigureOut">
              <a:rPr lang="en-US"/>
              <a:pPr/>
              <a:t>1/13/2021</a:t>
            </a:fld>
            <a:endParaRPr lang="en-US"/>
          </a:p>
        </p:txBody>
      </p:sp>
      <p:sp>
        <p:nvSpPr>
          <p:cNvPr id="8" name="Rectangle 243"/>
          <p:cNvSpPr>
            <a:spLocks noGrp="1" noChangeArrowheads="1"/>
          </p:cNvSpPr>
          <p:nvPr>
            <p:ph type="ftr" sz="quarter" idx="11"/>
          </p:nvPr>
        </p:nvSpPr>
        <p:spPr>
          <a:ln/>
        </p:spPr>
        <p:txBody>
          <a:bodyPr/>
          <a:lstStyle>
            <a:lvl1pPr>
              <a:defRPr/>
            </a:lvl1pPr>
          </a:lstStyle>
          <a:p>
            <a:endParaRPr lang="en-US"/>
          </a:p>
        </p:txBody>
      </p:sp>
      <p:sp>
        <p:nvSpPr>
          <p:cNvPr id="9" name="Rectangle 244"/>
          <p:cNvSpPr>
            <a:spLocks noGrp="1" noChangeArrowheads="1"/>
          </p:cNvSpPr>
          <p:nvPr>
            <p:ph type="sldNum" sz="quarter" idx="12"/>
          </p:nvPr>
        </p:nvSpPr>
        <p:spPr>
          <a:ln/>
        </p:spPr>
        <p:txBody>
          <a:bodyPr/>
          <a:lstStyle>
            <a:lvl1pPr>
              <a:defRPr/>
            </a:lvl1pPr>
          </a:lstStyle>
          <a:p>
            <a:fld id="{A9932FDB-2DDA-4C12-B5EF-B077920747B3}" type="slidenum">
              <a:rPr lang="en-US"/>
              <a:pPr/>
              <a:t>‹#›</a:t>
            </a:fld>
            <a:endParaRPr lang="en-US"/>
          </a:p>
        </p:txBody>
      </p:sp>
    </p:spTree>
    <p:extLst>
      <p:ext uri="{BB962C8B-B14F-4D97-AF65-F5344CB8AC3E}">
        <p14:creationId xmlns:p14="http://schemas.microsoft.com/office/powerpoint/2010/main" val="32267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42"/>
          <p:cNvSpPr>
            <a:spLocks noGrp="1" noChangeArrowheads="1"/>
          </p:cNvSpPr>
          <p:nvPr>
            <p:ph type="dt" sz="half" idx="10"/>
          </p:nvPr>
        </p:nvSpPr>
        <p:spPr>
          <a:ln/>
        </p:spPr>
        <p:txBody>
          <a:bodyPr/>
          <a:lstStyle>
            <a:lvl1pPr>
              <a:defRPr/>
            </a:lvl1pPr>
          </a:lstStyle>
          <a:p>
            <a:fld id="{33CFF12F-67B3-427D-98B6-A8D3DDDC8F49}" type="datetimeFigureOut">
              <a:rPr lang="en-US"/>
              <a:pPr/>
              <a:t>1/13/2021</a:t>
            </a:fld>
            <a:endParaRPr lang="en-US"/>
          </a:p>
        </p:txBody>
      </p:sp>
      <p:sp>
        <p:nvSpPr>
          <p:cNvPr id="4" name="Rectangle 243"/>
          <p:cNvSpPr>
            <a:spLocks noGrp="1" noChangeArrowheads="1"/>
          </p:cNvSpPr>
          <p:nvPr>
            <p:ph type="ftr" sz="quarter" idx="11"/>
          </p:nvPr>
        </p:nvSpPr>
        <p:spPr>
          <a:ln/>
        </p:spPr>
        <p:txBody>
          <a:bodyPr/>
          <a:lstStyle>
            <a:lvl1pPr>
              <a:defRPr/>
            </a:lvl1pPr>
          </a:lstStyle>
          <a:p>
            <a:endParaRPr lang="en-US"/>
          </a:p>
        </p:txBody>
      </p:sp>
      <p:sp>
        <p:nvSpPr>
          <p:cNvPr id="5" name="Rectangle 244"/>
          <p:cNvSpPr>
            <a:spLocks noGrp="1" noChangeArrowheads="1"/>
          </p:cNvSpPr>
          <p:nvPr>
            <p:ph type="sldNum" sz="quarter" idx="12"/>
          </p:nvPr>
        </p:nvSpPr>
        <p:spPr>
          <a:ln/>
        </p:spPr>
        <p:txBody>
          <a:bodyPr/>
          <a:lstStyle>
            <a:lvl1pPr>
              <a:defRPr/>
            </a:lvl1pPr>
          </a:lstStyle>
          <a:p>
            <a:fld id="{069914D6-C445-41C3-A237-CDAE1F54264F}" type="slidenum">
              <a:rPr lang="en-US"/>
              <a:pPr/>
              <a:t>‹#›</a:t>
            </a:fld>
            <a:endParaRPr lang="en-US"/>
          </a:p>
        </p:txBody>
      </p:sp>
    </p:spTree>
    <p:extLst>
      <p:ext uri="{BB962C8B-B14F-4D97-AF65-F5344CB8AC3E}">
        <p14:creationId xmlns:p14="http://schemas.microsoft.com/office/powerpoint/2010/main" val="33842421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42"/>
          <p:cNvSpPr>
            <a:spLocks noGrp="1" noChangeArrowheads="1"/>
          </p:cNvSpPr>
          <p:nvPr>
            <p:ph type="dt" sz="half" idx="10"/>
          </p:nvPr>
        </p:nvSpPr>
        <p:spPr>
          <a:ln/>
        </p:spPr>
        <p:txBody>
          <a:bodyPr/>
          <a:lstStyle>
            <a:lvl1pPr>
              <a:defRPr/>
            </a:lvl1pPr>
          </a:lstStyle>
          <a:p>
            <a:fld id="{6E6A18C2-C050-4925-8158-8CF647E885C1}" type="datetimeFigureOut">
              <a:rPr lang="en-US"/>
              <a:pPr/>
              <a:t>1/13/2021</a:t>
            </a:fld>
            <a:endParaRPr lang="en-US"/>
          </a:p>
        </p:txBody>
      </p:sp>
      <p:sp>
        <p:nvSpPr>
          <p:cNvPr id="3" name="Rectangle 243"/>
          <p:cNvSpPr>
            <a:spLocks noGrp="1" noChangeArrowheads="1"/>
          </p:cNvSpPr>
          <p:nvPr>
            <p:ph type="ftr" sz="quarter" idx="11"/>
          </p:nvPr>
        </p:nvSpPr>
        <p:spPr>
          <a:ln/>
        </p:spPr>
        <p:txBody>
          <a:bodyPr/>
          <a:lstStyle>
            <a:lvl1pPr>
              <a:defRPr/>
            </a:lvl1pPr>
          </a:lstStyle>
          <a:p>
            <a:endParaRPr lang="en-US"/>
          </a:p>
        </p:txBody>
      </p:sp>
      <p:sp>
        <p:nvSpPr>
          <p:cNvPr id="4" name="Rectangle 244"/>
          <p:cNvSpPr>
            <a:spLocks noGrp="1" noChangeArrowheads="1"/>
          </p:cNvSpPr>
          <p:nvPr>
            <p:ph type="sldNum" sz="quarter" idx="12"/>
          </p:nvPr>
        </p:nvSpPr>
        <p:spPr>
          <a:ln/>
        </p:spPr>
        <p:txBody>
          <a:bodyPr/>
          <a:lstStyle>
            <a:lvl1pPr>
              <a:defRPr/>
            </a:lvl1pPr>
          </a:lstStyle>
          <a:p>
            <a:fld id="{BA7DE85B-EA7C-4CA6-8AA1-8BE97F728D3B}" type="slidenum">
              <a:rPr lang="en-US"/>
              <a:pPr/>
              <a:t>‹#›</a:t>
            </a:fld>
            <a:endParaRPr lang="en-US"/>
          </a:p>
        </p:txBody>
      </p:sp>
    </p:spTree>
    <p:extLst>
      <p:ext uri="{BB962C8B-B14F-4D97-AF65-F5344CB8AC3E}">
        <p14:creationId xmlns:p14="http://schemas.microsoft.com/office/powerpoint/2010/main" val="171383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9"/>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42"/>
          <p:cNvSpPr>
            <a:spLocks noGrp="1" noChangeArrowheads="1"/>
          </p:cNvSpPr>
          <p:nvPr>
            <p:ph type="dt" sz="half" idx="10"/>
          </p:nvPr>
        </p:nvSpPr>
        <p:spPr>
          <a:ln/>
        </p:spPr>
        <p:txBody>
          <a:bodyPr/>
          <a:lstStyle>
            <a:lvl1pPr>
              <a:defRPr/>
            </a:lvl1pPr>
          </a:lstStyle>
          <a:p>
            <a:fld id="{080BD5BB-66E7-4301-B02C-020D8B6A617F}" type="datetimeFigureOut">
              <a:rPr lang="en-US"/>
              <a:pPr/>
              <a:t>1/13/2021</a:t>
            </a:fld>
            <a:endParaRPr lang="en-US"/>
          </a:p>
        </p:txBody>
      </p:sp>
      <p:sp>
        <p:nvSpPr>
          <p:cNvPr id="6" name="Rectangle 243"/>
          <p:cNvSpPr>
            <a:spLocks noGrp="1" noChangeArrowheads="1"/>
          </p:cNvSpPr>
          <p:nvPr>
            <p:ph type="ftr" sz="quarter" idx="11"/>
          </p:nvPr>
        </p:nvSpPr>
        <p:spPr>
          <a:ln/>
        </p:spPr>
        <p:txBody>
          <a:bodyPr/>
          <a:lstStyle>
            <a:lvl1pPr>
              <a:defRPr/>
            </a:lvl1pPr>
          </a:lstStyle>
          <a:p>
            <a:endParaRPr lang="en-US"/>
          </a:p>
        </p:txBody>
      </p:sp>
      <p:sp>
        <p:nvSpPr>
          <p:cNvPr id="7" name="Rectangle 244"/>
          <p:cNvSpPr>
            <a:spLocks noGrp="1" noChangeArrowheads="1"/>
          </p:cNvSpPr>
          <p:nvPr>
            <p:ph type="sldNum" sz="quarter" idx="12"/>
          </p:nvPr>
        </p:nvSpPr>
        <p:spPr>
          <a:ln/>
        </p:spPr>
        <p:txBody>
          <a:bodyPr/>
          <a:lstStyle>
            <a:lvl1pPr>
              <a:defRPr/>
            </a:lvl1pPr>
          </a:lstStyle>
          <a:p>
            <a:fld id="{E8C402DC-81D9-4D53-A21D-9D32AAFF2BD6}" type="slidenum">
              <a:rPr lang="en-US"/>
              <a:pPr/>
              <a:t>‹#›</a:t>
            </a:fld>
            <a:endParaRPr lang="en-US"/>
          </a:p>
        </p:txBody>
      </p:sp>
    </p:spTree>
    <p:extLst>
      <p:ext uri="{BB962C8B-B14F-4D97-AF65-F5344CB8AC3E}">
        <p14:creationId xmlns:p14="http://schemas.microsoft.com/office/powerpoint/2010/main" val="1936707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42"/>
          <p:cNvSpPr>
            <a:spLocks noGrp="1" noChangeArrowheads="1"/>
          </p:cNvSpPr>
          <p:nvPr>
            <p:ph type="dt" sz="half" idx="10"/>
          </p:nvPr>
        </p:nvSpPr>
        <p:spPr>
          <a:ln/>
        </p:spPr>
        <p:txBody>
          <a:bodyPr/>
          <a:lstStyle>
            <a:lvl1pPr>
              <a:defRPr/>
            </a:lvl1pPr>
          </a:lstStyle>
          <a:p>
            <a:fld id="{4381E1A2-31ED-4BE3-B7E3-5CA33A673B05}" type="datetimeFigureOut">
              <a:rPr lang="en-US"/>
              <a:pPr/>
              <a:t>1/13/2021</a:t>
            </a:fld>
            <a:endParaRPr lang="en-US"/>
          </a:p>
        </p:txBody>
      </p:sp>
      <p:sp>
        <p:nvSpPr>
          <p:cNvPr id="6" name="Rectangle 243"/>
          <p:cNvSpPr>
            <a:spLocks noGrp="1" noChangeArrowheads="1"/>
          </p:cNvSpPr>
          <p:nvPr>
            <p:ph type="ftr" sz="quarter" idx="11"/>
          </p:nvPr>
        </p:nvSpPr>
        <p:spPr>
          <a:ln/>
        </p:spPr>
        <p:txBody>
          <a:bodyPr/>
          <a:lstStyle>
            <a:lvl1pPr>
              <a:defRPr/>
            </a:lvl1pPr>
          </a:lstStyle>
          <a:p>
            <a:endParaRPr lang="en-US"/>
          </a:p>
        </p:txBody>
      </p:sp>
      <p:sp>
        <p:nvSpPr>
          <p:cNvPr id="7" name="Rectangle 244"/>
          <p:cNvSpPr>
            <a:spLocks noGrp="1" noChangeArrowheads="1"/>
          </p:cNvSpPr>
          <p:nvPr>
            <p:ph type="sldNum" sz="quarter" idx="12"/>
          </p:nvPr>
        </p:nvSpPr>
        <p:spPr>
          <a:ln/>
        </p:spPr>
        <p:txBody>
          <a:bodyPr/>
          <a:lstStyle>
            <a:lvl1pPr>
              <a:defRPr/>
            </a:lvl1pPr>
          </a:lstStyle>
          <a:p>
            <a:fld id="{1A99ECDD-01E8-4533-8859-356FB7FFB6E9}" type="slidenum">
              <a:rPr lang="en-US"/>
              <a:pPr/>
              <a:t>‹#›</a:t>
            </a:fld>
            <a:endParaRPr lang="en-US"/>
          </a:p>
        </p:txBody>
      </p:sp>
    </p:spTree>
    <p:extLst>
      <p:ext uri="{BB962C8B-B14F-4D97-AF65-F5344CB8AC3E}">
        <p14:creationId xmlns:p14="http://schemas.microsoft.com/office/powerpoint/2010/main" val="471320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03" name="Rectangle 231"/>
          <p:cNvSpPr>
            <a:spLocks noChangeArrowheads="1"/>
          </p:cNvSpPr>
          <p:nvPr userDrawn="1"/>
        </p:nvSpPr>
        <p:spPr bwMode="auto">
          <a:xfrm rot="16200000" flipH="1">
            <a:off x="2667000" y="-2667000"/>
            <a:ext cx="6858000" cy="12192000"/>
          </a:xfrm>
          <a:prstGeom prst="rect">
            <a:avLst/>
          </a:prstGeom>
          <a:gradFill rotWithShape="1">
            <a:gsLst>
              <a:gs pos="0">
                <a:schemeClr val="accent2"/>
              </a:gs>
              <a:gs pos="100000">
                <a:schemeClr val="accent2">
                  <a:gamma/>
                  <a:tint val="0"/>
                  <a:invGamma/>
                </a:scheme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24" name="Rectangle 452"/>
          <p:cNvSpPr>
            <a:spLocks noChangeArrowheads="1"/>
          </p:cNvSpPr>
          <p:nvPr userDrawn="1"/>
        </p:nvSpPr>
        <p:spPr bwMode="auto">
          <a:xfrm>
            <a:off x="0" y="0"/>
            <a:ext cx="12192000" cy="6858000"/>
          </a:xfrm>
          <a:prstGeom prst="rect">
            <a:avLst/>
          </a:prstGeom>
          <a:solidFill>
            <a:srgbClr val="FFFFFF">
              <a:alpha val="7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FFFFFF">
                      <a:gamma/>
                      <a:shade val="60000"/>
                      <a:invGamma/>
                    </a:srgbClr>
                  </a:outerShdw>
                </a:effectLst>
              </a14:hiddenEffects>
            </a:ext>
          </a:extLst>
        </p:spPr>
        <p:txBody>
          <a:bodyPr wrap="none" anchor="ctr"/>
          <a:lstStyle/>
          <a:p>
            <a:endParaRPr lang="en-US"/>
          </a:p>
        </p:txBody>
      </p:sp>
      <p:pic>
        <p:nvPicPr>
          <p:cNvPr id="3313" name="Picture 241" descr="back_w"/>
          <p:cNvPicPr>
            <a:picLocks noChangeAspect="1" noChangeArrowheads="1"/>
          </p:cNvPicPr>
          <p:nvPr userDrawn="1"/>
        </p:nvPicPr>
        <p:blipFill>
          <a:blip r:embed="rId15">
            <a:extLst>
              <a:ext uri="{28A0092B-C50C-407E-A947-70E740481C1C}">
                <a14:useLocalDpi xmlns:a14="http://schemas.microsoft.com/office/drawing/2010/main" val="0"/>
              </a:ext>
            </a:extLst>
          </a:blip>
          <a:srcRect l="6285"/>
          <a:stretch>
            <a:fillRect/>
          </a:stretch>
        </p:blipFill>
        <p:spPr bwMode="hidden">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314" name="Rectangle 242"/>
          <p:cNvSpPr>
            <a:spLocks noGrp="1" noChangeArrowheads="1"/>
          </p:cNvSpPr>
          <p:nvPr>
            <p:ph type="dt" sz="half" idx="2"/>
          </p:nvPr>
        </p:nvSpPr>
        <p:spPr bwMode="auto">
          <a:xfrm>
            <a:off x="609600" y="6604009"/>
            <a:ext cx="2844800" cy="15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fld id="{DBEF3A85-5A1E-4694-8468-AEFAE6366F3E}" type="datetimeFigureOut">
              <a:rPr lang="en-US"/>
              <a:pPr/>
              <a:t>1/13/2021</a:t>
            </a:fld>
            <a:endParaRPr lang="en-US"/>
          </a:p>
        </p:txBody>
      </p:sp>
      <p:sp>
        <p:nvSpPr>
          <p:cNvPr id="3315" name="Rectangle 243"/>
          <p:cNvSpPr>
            <a:spLocks noGrp="1" noChangeArrowheads="1"/>
          </p:cNvSpPr>
          <p:nvPr>
            <p:ph type="ftr" sz="quarter" idx="3"/>
          </p:nvPr>
        </p:nvSpPr>
        <p:spPr bwMode="auto">
          <a:xfrm>
            <a:off x="4165600" y="6604009"/>
            <a:ext cx="3860800" cy="15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endParaRPr lang="en-US"/>
          </a:p>
        </p:txBody>
      </p:sp>
      <p:sp>
        <p:nvSpPr>
          <p:cNvPr id="3316" name="Rectangle 244"/>
          <p:cNvSpPr>
            <a:spLocks noGrp="1" noChangeArrowheads="1"/>
          </p:cNvSpPr>
          <p:nvPr>
            <p:ph type="sldNum" sz="quarter" idx="4"/>
          </p:nvPr>
        </p:nvSpPr>
        <p:spPr bwMode="auto">
          <a:xfrm>
            <a:off x="8737600" y="6604009"/>
            <a:ext cx="2844800" cy="15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lvl1pPr>
          </a:lstStyle>
          <a:p>
            <a:fld id="{DBFB3A9F-353F-42C2-A07E-0F8DD341427B}" type="slidenum">
              <a:rPr lang="en-US"/>
              <a:pPr/>
              <a:t>‹#›</a:t>
            </a:fld>
            <a:endParaRPr lang="en-US"/>
          </a:p>
        </p:txBody>
      </p:sp>
      <p:sp>
        <p:nvSpPr>
          <p:cNvPr id="3317" name="Rectangle 245"/>
          <p:cNvSpPr>
            <a:spLocks noGrp="1" noChangeArrowheads="1"/>
          </p:cNvSpPr>
          <p:nvPr>
            <p:ph type="body" idx="1"/>
          </p:nvPr>
        </p:nvSpPr>
        <p:spPr bwMode="auto">
          <a:xfrm>
            <a:off x="609600" y="1600206"/>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499" name="Picture 427" descr="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gray">
          <a:xfrm>
            <a:off x="0" y="107951"/>
            <a:ext cx="12192000" cy="1719263"/>
          </a:xfrm>
          <a:prstGeom prst="rect">
            <a:avLst/>
          </a:prstGeom>
          <a:noFill/>
          <a:extLst>
            <a:ext uri="{909E8E84-426E-40DD-AFC4-6F175D3DCCD1}">
              <a14:hiddenFill xmlns:a14="http://schemas.microsoft.com/office/drawing/2010/main">
                <a:solidFill>
                  <a:srgbClr val="FFFFFF"/>
                </a:solidFill>
              </a14:hiddenFill>
            </a:ext>
          </a:extLst>
        </p:spPr>
      </p:pic>
      <p:sp>
        <p:nvSpPr>
          <p:cNvPr id="3500" name="Rectangle 428"/>
          <p:cNvSpPr>
            <a:spLocks noGrp="1" noChangeArrowheads="1"/>
          </p:cNvSpPr>
          <p:nvPr>
            <p:ph type="title"/>
          </p:nvPr>
        </p:nvSpPr>
        <p:spPr bwMode="auto">
          <a:xfrm>
            <a:off x="609601" y="163513"/>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pic>
        <p:nvPicPr>
          <p:cNvPr id="200" name="Picture 18" descr="city_1"/>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0" y="0"/>
            <a:ext cx="38862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16" descr="z7"/>
          <p:cNvPicPr>
            <a:picLocks noChangeAspect="1" noChangeArrowheads="1"/>
          </p:cNvPicPr>
          <p:nvPr userDrawn="1"/>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 y="1965785"/>
            <a:ext cx="12206556" cy="489221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61" r:id="rId2"/>
    <p:sldLayoutId id="2147483660" r:id="rId3"/>
    <p:sldLayoutId id="2147483659" r:id="rId4"/>
    <p:sldLayoutId id="2147483658" r:id="rId5"/>
    <p:sldLayoutId id="2147483657" r:id="rId6"/>
    <p:sldLayoutId id="2147483656" r:id="rId7"/>
    <p:sldLayoutId id="2147483655" r:id="rId8"/>
    <p:sldLayoutId id="2147483654" r:id="rId9"/>
    <p:sldLayoutId id="2147483653" r:id="rId10"/>
    <p:sldLayoutId id="2147483652" r:id="rId11"/>
    <p:sldLayoutId id="2147483651" r:id="rId12"/>
    <p:sldLayoutId id="2147483650"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8" presetClass="entr" presetSubtype="6" fill="hold" nodeType="afterEffect">
                                  <p:stCondLst>
                                    <p:cond delay="10"/>
                                  </p:stCondLst>
                                  <p:childTnLst>
                                    <p:set>
                                      <p:cBhvr>
                                        <p:cTn id="6" dur="1" fill="hold">
                                          <p:stCondLst>
                                            <p:cond delay="0"/>
                                          </p:stCondLst>
                                        </p:cTn>
                                        <p:tgtEl>
                                          <p:spTgt spid="3499"/>
                                        </p:tgtEl>
                                        <p:attrNameLst>
                                          <p:attrName>style.visibility</p:attrName>
                                        </p:attrNameLst>
                                      </p:cBhvr>
                                      <p:to>
                                        <p:strVal val="visible"/>
                                      </p:to>
                                    </p:set>
                                    <p:animEffect transition="in" filter="strips(downRight)">
                                      <p:cBhvr>
                                        <p:cTn id="7" dur="100"/>
                                        <p:tgtEl>
                                          <p:spTgt spid="3499"/>
                                        </p:tgtEl>
                                      </p:cBhvr>
                                    </p:animEffect>
                                  </p:childTnLst>
                                </p:cTn>
                              </p:par>
                            </p:childTnLst>
                          </p:cTn>
                        </p:par>
                        <p:par>
                          <p:cTn id="8" fill="hold" nodeType="afterGroup">
                            <p:stCondLst>
                              <p:cond delay="110"/>
                            </p:stCondLst>
                            <p:childTnLst>
                              <p:par>
                                <p:cTn id="9" presetID="22" presetClass="entr" presetSubtype="8" fill="hold" grpId="0" nodeType="afterEffect">
                                  <p:stCondLst>
                                    <p:cond delay="0"/>
                                  </p:stCondLst>
                                  <p:childTnLst>
                                    <p:set>
                                      <p:cBhvr>
                                        <p:cTn id="10" dur="1" fill="hold">
                                          <p:stCondLst>
                                            <p:cond delay="0"/>
                                          </p:stCondLst>
                                        </p:cTn>
                                        <p:tgtEl>
                                          <p:spTgt spid="3500"/>
                                        </p:tgtEl>
                                        <p:attrNameLst>
                                          <p:attrName>style.visibility</p:attrName>
                                        </p:attrNameLst>
                                      </p:cBhvr>
                                      <p:to>
                                        <p:strVal val="visible"/>
                                      </p:to>
                                    </p:set>
                                    <p:animEffect transition="in" filter="wipe(left)">
                                      <p:cBhvr>
                                        <p:cTn id="11" dur="190"/>
                                        <p:tgtEl>
                                          <p:spTgt spid="3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0" grpId="0"/>
    </p:bldLst>
  </p:timing>
  <p:txStyles>
    <p:titleStyle>
      <a:lvl1pPr algn="ctr" rtl="0" eaLnBrk="1" fontAlgn="base" hangingPunct="1">
        <a:spcBef>
          <a:spcPct val="0"/>
        </a:spcBef>
        <a:spcAft>
          <a:spcPct val="0"/>
        </a:spcAft>
        <a:defRPr sz="3600" b="1">
          <a:solidFill>
            <a:schemeClr val="tx1"/>
          </a:solidFill>
          <a:effectLst/>
          <a:latin typeface="Futura-Black" panose="02020500000000000000" pitchFamily="18" charset="-93"/>
          <a:ea typeface="Futura-Black" panose="02020500000000000000" pitchFamily="18" charset="-93"/>
          <a:cs typeface="Futura-Black" panose="02020500000000000000" pitchFamily="18" charset="-93"/>
        </a:defRPr>
      </a:lvl1pPr>
      <a:lvl2pPr algn="l" rtl="0" eaLnBrk="1" fontAlgn="base" hangingPunct="1">
        <a:spcBef>
          <a:spcPct val="0"/>
        </a:spcBef>
        <a:spcAft>
          <a:spcPct val="0"/>
        </a:spcAft>
        <a:defRPr sz="3600" b="1">
          <a:solidFill>
            <a:schemeClr val="tx1"/>
          </a:solidFill>
          <a:latin typeface="Corbel" pitchFamily="34" charset="0"/>
        </a:defRPr>
      </a:lvl2pPr>
      <a:lvl3pPr algn="l" rtl="0" eaLnBrk="1" fontAlgn="base" hangingPunct="1">
        <a:spcBef>
          <a:spcPct val="0"/>
        </a:spcBef>
        <a:spcAft>
          <a:spcPct val="0"/>
        </a:spcAft>
        <a:defRPr sz="3600" b="1">
          <a:solidFill>
            <a:schemeClr val="tx1"/>
          </a:solidFill>
          <a:latin typeface="Corbel" pitchFamily="34" charset="0"/>
        </a:defRPr>
      </a:lvl3pPr>
      <a:lvl4pPr algn="l" rtl="0" eaLnBrk="1" fontAlgn="base" hangingPunct="1">
        <a:spcBef>
          <a:spcPct val="0"/>
        </a:spcBef>
        <a:spcAft>
          <a:spcPct val="0"/>
        </a:spcAft>
        <a:defRPr sz="3600" b="1">
          <a:solidFill>
            <a:schemeClr val="tx1"/>
          </a:solidFill>
          <a:latin typeface="Corbel" pitchFamily="34" charset="0"/>
        </a:defRPr>
      </a:lvl4pPr>
      <a:lvl5pPr algn="l" rtl="0" eaLnBrk="1" fontAlgn="base" hangingPunct="1">
        <a:spcBef>
          <a:spcPct val="0"/>
        </a:spcBef>
        <a:spcAft>
          <a:spcPct val="0"/>
        </a:spcAft>
        <a:defRPr sz="3600" b="1">
          <a:solidFill>
            <a:schemeClr val="tx1"/>
          </a:solidFill>
          <a:latin typeface="Corbel" pitchFamily="34" charset="0"/>
        </a:defRPr>
      </a:lvl5pPr>
      <a:lvl6pPr marL="457200" algn="l" rtl="0" eaLnBrk="1" fontAlgn="base" hangingPunct="1">
        <a:spcBef>
          <a:spcPct val="0"/>
        </a:spcBef>
        <a:spcAft>
          <a:spcPct val="0"/>
        </a:spcAft>
        <a:defRPr sz="3600" b="1">
          <a:solidFill>
            <a:schemeClr val="tx2"/>
          </a:solidFill>
          <a:latin typeface="Arial" pitchFamily="34" charset="0"/>
        </a:defRPr>
      </a:lvl6pPr>
      <a:lvl7pPr marL="914400" algn="l" rtl="0" eaLnBrk="1" fontAlgn="base" hangingPunct="1">
        <a:spcBef>
          <a:spcPct val="0"/>
        </a:spcBef>
        <a:spcAft>
          <a:spcPct val="0"/>
        </a:spcAft>
        <a:defRPr sz="3600" b="1">
          <a:solidFill>
            <a:schemeClr val="tx2"/>
          </a:solidFill>
          <a:latin typeface="Arial" pitchFamily="34" charset="0"/>
        </a:defRPr>
      </a:lvl7pPr>
      <a:lvl8pPr marL="1371600" algn="l" rtl="0" eaLnBrk="1" fontAlgn="base" hangingPunct="1">
        <a:spcBef>
          <a:spcPct val="0"/>
        </a:spcBef>
        <a:spcAft>
          <a:spcPct val="0"/>
        </a:spcAft>
        <a:defRPr sz="3600" b="1">
          <a:solidFill>
            <a:schemeClr val="tx2"/>
          </a:solidFill>
          <a:latin typeface="Arial" pitchFamily="34" charset="0"/>
        </a:defRPr>
      </a:lvl8pPr>
      <a:lvl9pPr marL="1828800" algn="l" rtl="0" eaLnBrk="1" fontAlgn="base" hangingPunct="1">
        <a:spcBef>
          <a:spcPct val="0"/>
        </a:spcBef>
        <a:spcAft>
          <a:spcPct val="0"/>
        </a:spcAft>
        <a:defRPr sz="3600" b="1">
          <a:solidFill>
            <a:schemeClr val="tx2"/>
          </a:solidFill>
          <a:latin typeface="Arial" pitchFamily="34"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7" Type="http://schemas.microsoft.com/office/2007/relationships/hdphoto" Target="../media/hdphoto3.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ctrTitle"/>
          </p:nvPr>
        </p:nvSpPr>
        <p:spPr>
          <a:xfrm>
            <a:off x="1" y="2438400"/>
            <a:ext cx="12192000" cy="1470025"/>
          </a:xfrm>
        </p:spPr>
        <p:txBody>
          <a:bodyPr/>
          <a:lstStyle/>
          <a:p>
            <a:pPr algn="ctr"/>
            <a:r>
              <a:rPr lang="en-US" sz="5000" spc="300" dirty="0">
                <a:solidFill>
                  <a:srgbClr val="002060"/>
                </a:solidFill>
                <a:effectLst>
                  <a:outerShdw blurRad="139700" dist="310007" dir="7680000" sy="30000" kx="1300200" algn="ctr" rotWithShape="0">
                    <a:prstClr val="black">
                      <a:alpha val="30000"/>
                    </a:prstClr>
                  </a:outerShdw>
                </a:effectLst>
                <a:latin typeface="Futura-Black" panose="02020500000000000000" pitchFamily="18" charset="-93"/>
                <a:ea typeface="Futura-Black" panose="02020500000000000000" pitchFamily="18" charset="-93"/>
                <a:cs typeface="Futura-Black" panose="02020500000000000000" pitchFamily="18" charset="-93"/>
              </a:rPr>
              <a:t>Skyline hotel website </a:t>
            </a:r>
          </a:p>
        </p:txBody>
      </p:sp>
      <p:sp>
        <p:nvSpPr>
          <p:cNvPr id="48132" name="Rectangle 4"/>
          <p:cNvSpPr>
            <a:spLocks noGrp="1" noChangeArrowheads="1"/>
          </p:cNvSpPr>
          <p:nvPr>
            <p:ph type="subTitle" idx="4294967295"/>
          </p:nvPr>
        </p:nvSpPr>
        <p:spPr>
          <a:xfrm>
            <a:off x="685800" y="4953000"/>
            <a:ext cx="3668083" cy="1905000"/>
          </a:xfrm>
        </p:spPr>
        <p:txBody>
          <a:bodyPr/>
          <a:lstStyle/>
          <a:p>
            <a:pPr marL="0" indent="0">
              <a:spcBef>
                <a:spcPts val="1000"/>
              </a:spcBef>
              <a:buNone/>
            </a:pPr>
            <a:r>
              <a:rPr lang="en-US" sz="1500" b="1" dirty="0">
                <a:effectLst>
                  <a:innerShdw blurRad="114300">
                    <a:prstClr val="black"/>
                  </a:innerShdw>
                </a:effectLst>
                <a:latin typeface="Quicksand SemiBold" pitchFamily="2" charset="-93"/>
              </a:rPr>
              <a:t>Teacher: Le Van Minh</a:t>
            </a:r>
          </a:p>
          <a:p>
            <a:pPr marL="0" indent="0">
              <a:spcBef>
                <a:spcPts val="1000"/>
              </a:spcBef>
              <a:buNone/>
            </a:pPr>
            <a:r>
              <a:rPr lang="en-US" sz="1500" b="1" dirty="0">
                <a:effectLst>
                  <a:innerShdw blurRad="114300">
                    <a:prstClr val="black"/>
                  </a:innerShdw>
                </a:effectLst>
                <a:latin typeface="Quicksand SemiBold" pitchFamily="2" charset="-93"/>
              </a:rPr>
              <a:t>Student members :</a:t>
            </a:r>
          </a:p>
          <a:p>
            <a:pPr marL="0" indent="0">
              <a:spcBef>
                <a:spcPts val="1000"/>
              </a:spcBef>
              <a:buNone/>
            </a:pPr>
            <a:r>
              <a:rPr lang="en-US" sz="1500" b="1" dirty="0">
                <a:effectLst>
                  <a:innerShdw blurRad="114300">
                    <a:prstClr val="black"/>
                  </a:innerShdw>
                </a:effectLst>
                <a:latin typeface="Quicksand SemiBold" pitchFamily="2" charset="-93"/>
              </a:rPr>
              <a:t>Tran </a:t>
            </a:r>
            <a:r>
              <a:rPr lang="en-US" sz="1500" b="1" dirty="0" err="1">
                <a:effectLst>
                  <a:innerShdw blurRad="114300">
                    <a:prstClr val="black"/>
                  </a:innerShdw>
                </a:effectLst>
                <a:latin typeface="Quicksand SemiBold" pitchFamily="2" charset="-93"/>
              </a:rPr>
              <a:t>Quoc</a:t>
            </a:r>
            <a:r>
              <a:rPr lang="en-US" sz="1500" b="1" dirty="0">
                <a:effectLst>
                  <a:innerShdw blurRad="114300">
                    <a:prstClr val="black"/>
                  </a:innerShdw>
                </a:effectLst>
                <a:latin typeface="Quicksand SemiBold" pitchFamily="2" charset="-93"/>
              </a:rPr>
              <a:t> </a:t>
            </a:r>
            <a:r>
              <a:rPr lang="en-US" sz="1500" b="1" dirty="0" err="1">
                <a:effectLst>
                  <a:innerShdw blurRad="114300">
                    <a:prstClr val="black"/>
                  </a:innerShdw>
                </a:effectLst>
                <a:latin typeface="Quicksand SemiBold" pitchFamily="2" charset="-93"/>
              </a:rPr>
              <a:t>Tinh</a:t>
            </a:r>
            <a:r>
              <a:rPr lang="en-US" sz="1500" b="1" dirty="0">
                <a:effectLst>
                  <a:innerShdw blurRad="114300">
                    <a:prstClr val="black"/>
                  </a:innerShdw>
                </a:effectLst>
                <a:latin typeface="Quicksand SemiBold" pitchFamily="2" charset="-93"/>
              </a:rPr>
              <a:t> 	– 19IT5</a:t>
            </a:r>
          </a:p>
          <a:p>
            <a:pPr marL="0" indent="0">
              <a:spcBef>
                <a:spcPts val="1000"/>
              </a:spcBef>
              <a:buNone/>
            </a:pPr>
            <a:r>
              <a:rPr lang="en-US" sz="1500" b="1" dirty="0">
                <a:effectLst>
                  <a:innerShdw blurRad="114300">
                    <a:prstClr val="black"/>
                  </a:innerShdw>
                </a:effectLst>
                <a:latin typeface="Quicksand SemiBold" pitchFamily="2" charset="-93"/>
              </a:rPr>
              <a:t>Tran </a:t>
            </a:r>
            <a:r>
              <a:rPr lang="en-US" sz="1500" b="1" dirty="0" err="1">
                <a:effectLst>
                  <a:innerShdw blurRad="114300">
                    <a:prstClr val="black"/>
                  </a:innerShdw>
                </a:effectLst>
                <a:latin typeface="Quicksand SemiBold" pitchFamily="2" charset="-93"/>
              </a:rPr>
              <a:t>Nhat</a:t>
            </a:r>
            <a:r>
              <a:rPr lang="en-US" sz="1500" b="1" dirty="0">
                <a:effectLst>
                  <a:innerShdw blurRad="114300">
                    <a:prstClr val="black"/>
                  </a:innerShdw>
                </a:effectLst>
                <a:latin typeface="Quicksand SemiBold" pitchFamily="2" charset="-93"/>
              </a:rPr>
              <a:t> Tan 	– 19IT5</a:t>
            </a:r>
          </a:p>
          <a:p>
            <a:pPr marL="0" indent="0">
              <a:spcBef>
                <a:spcPts val="1000"/>
              </a:spcBef>
              <a:buNone/>
            </a:pPr>
            <a:r>
              <a:rPr lang="en-US" sz="1500" b="1" dirty="0">
                <a:effectLst>
                  <a:innerShdw blurRad="114300">
                    <a:prstClr val="black"/>
                  </a:innerShdw>
                </a:effectLst>
                <a:latin typeface="Quicksand SemiBold" pitchFamily="2" charset="-93"/>
              </a:rPr>
              <a:t>Nguyen Dang </a:t>
            </a:r>
            <a:r>
              <a:rPr lang="en-US" sz="1500" b="1" dirty="0" err="1">
                <a:effectLst>
                  <a:innerShdw blurRad="114300">
                    <a:prstClr val="black"/>
                  </a:innerShdw>
                </a:effectLst>
                <a:latin typeface="Quicksand SemiBold" pitchFamily="2" charset="-93"/>
              </a:rPr>
              <a:t>Quy</a:t>
            </a:r>
            <a:r>
              <a:rPr lang="en-US" sz="1500" b="1" dirty="0">
                <a:effectLst>
                  <a:innerShdw blurRad="114300">
                    <a:prstClr val="black"/>
                  </a:innerShdw>
                </a:effectLst>
                <a:latin typeface="Quicksand SemiBold" pitchFamily="2" charset="-93"/>
              </a:rPr>
              <a:t>	– 19IT4</a:t>
            </a:r>
          </a:p>
        </p:txBody>
      </p:sp>
      <p:sp>
        <p:nvSpPr>
          <p:cNvPr id="4" name="Rectangle 9"/>
          <p:cNvSpPr>
            <a:spLocks noChangeArrowheads="1"/>
          </p:cNvSpPr>
          <p:nvPr/>
        </p:nvSpPr>
        <p:spPr bwMode="gray">
          <a:xfrm>
            <a:off x="301624" y="5776913"/>
            <a:ext cx="187325" cy="190500"/>
          </a:xfrm>
          <a:prstGeom prst="rect">
            <a:avLst/>
          </a:prstGeom>
          <a:solidFill>
            <a:schemeClr val="folHlink"/>
          </a:solidFill>
          <a:ln w="19050">
            <a:solidFill>
              <a:schemeClr val="bg1"/>
            </a:solidFill>
            <a:miter lim="800000"/>
            <a:headEnd/>
            <a:tailEnd/>
          </a:ln>
          <a:effectLst>
            <a:outerShdw dist="35921" dir="2700000" algn="ctr" rotWithShape="0">
              <a:srgbClr val="808080">
                <a:alpha val="32001"/>
              </a:srgbClr>
            </a:outerShdw>
          </a:effectLst>
        </p:spPr>
        <p:txBody>
          <a:bodyPr wrap="none" anchor="ctr"/>
          <a:lstStyle/>
          <a:p>
            <a:endParaRPr lang="en-US"/>
          </a:p>
        </p:txBody>
      </p:sp>
      <p:sp>
        <p:nvSpPr>
          <p:cNvPr id="5" name="Rectangle 10"/>
          <p:cNvSpPr>
            <a:spLocks noChangeArrowheads="1"/>
          </p:cNvSpPr>
          <p:nvPr/>
        </p:nvSpPr>
        <p:spPr bwMode="gray">
          <a:xfrm>
            <a:off x="295274" y="6119813"/>
            <a:ext cx="187325" cy="190500"/>
          </a:xfrm>
          <a:prstGeom prst="rect">
            <a:avLst/>
          </a:prstGeom>
          <a:solidFill>
            <a:schemeClr val="hlink"/>
          </a:solidFill>
          <a:ln w="19050">
            <a:solidFill>
              <a:schemeClr val="bg1"/>
            </a:solidFill>
            <a:miter lim="800000"/>
            <a:headEnd/>
            <a:tailEnd/>
          </a:ln>
          <a:effectLst>
            <a:outerShdw dist="35921" dir="2700000" algn="ctr" rotWithShape="0">
              <a:srgbClr val="808080">
                <a:alpha val="32001"/>
              </a:srgbClr>
            </a:outerShdw>
          </a:effectLst>
        </p:spPr>
        <p:txBody>
          <a:bodyPr wrap="none" anchor="ctr"/>
          <a:lstStyle/>
          <a:p>
            <a:endParaRPr lang="en-US"/>
          </a:p>
        </p:txBody>
      </p:sp>
      <p:sp>
        <p:nvSpPr>
          <p:cNvPr id="6" name="Rectangle 11"/>
          <p:cNvSpPr>
            <a:spLocks noChangeArrowheads="1"/>
          </p:cNvSpPr>
          <p:nvPr/>
        </p:nvSpPr>
        <p:spPr bwMode="gray">
          <a:xfrm>
            <a:off x="304800" y="6438900"/>
            <a:ext cx="187325" cy="190500"/>
          </a:xfrm>
          <a:prstGeom prst="rect">
            <a:avLst/>
          </a:prstGeom>
          <a:solidFill>
            <a:schemeClr val="accent1"/>
          </a:solidFill>
          <a:ln w="19050">
            <a:solidFill>
              <a:schemeClr val="bg1"/>
            </a:solidFill>
            <a:miter lim="800000"/>
            <a:headEnd/>
            <a:tailEnd/>
          </a:ln>
          <a:effectLst>
            <a:outerShdw dist="35921" dir="2700000" algn="ctr" rotWithShape="0">
              <a:srgbClr val="808080">
                <a:alpha val="32001"/>
              </a:srgbClr>
            </a:outerShdw>
          </a:effectLst>
        </p:spPr>
        <p:txBody>
          <a:bodyPr wrap="none" anchor="ctr"/>
          <a:lstStyle/>
          <a:p>
            <a:endParaRPr lang="en-US"/>
          </a:p>
        </p:txBody>
      </p:sp>
      <p:pic>
        <p:nvPicPr>
          <p:cNvPr id="13" name="Picture 387"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rot="20284941">
            <a:off x="160280" y="5643850"/>
            <a:ext cx="542925" cy="5556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87"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rot="20284941">
            <a:off x="160280" y="5992525"/>
            <a:ext cx="542925" cy="5556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87" descr="s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rot="20284941">
            <a:off x="160280" y="6297325"/>
            <a:ext cx="542925" cy="555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8131"/>
                                        </p:tgtEl>
                                        <p:attrNameLst>
                                          <p:attrName>style.visibility</p:attrName>
                                        </p:attrNameLst>
                                      </p:cBhvr>
                                      <p:to>
                                        <p:strVal val="visible"/>
                                      </p:to>
                                    </p:set>
                                    <p:animEffect transition="in" filter="fade">
                                      <p:cBhvr>
                                        <p:cTn id="7" dur="500"/>
                                        <p:tgtEl>
                                          <p:spTgt spid="48131"/>
                                        </p:tgtEl>
                                      </p:cBhvr>
                                    </p:animEffect>
                                    <p:anim calcmode="lin" valueType="num">
                                      <p:cBhvr>
                                        <p:cTn id="8" dur="500" fill="hold"/>
                                        <p:tgtEl>
                                          <p:spTgt spid="48131"/>
                                        </p:tgtEl>
                                        <p:attrNameLst>
                                          <p:attrName>ppt_x</p:attrName>
                                        </p:attrNameLst>
                                      </p:cBhvr>
                                      <p:tavLst>
                                        <p:tav tm="0">
                                          <p:val>
                                            <p:strVal val="#ppt_x"/>
                                          </p:val>
                                        </p:tav>
                                        <p:tav tm="100000">
                                          <p:val>
                                            <p:strVal val="#ppt_x"/>
                                          </p:val>
                                        </p:tav>
                                      </p:tavLst>
                                    </p:anim>
                                    <p:anim calcmode="lin" valueType="num">
                                      <p:cBhvr>
                                        <p:cTn id="9" dur="500" fill="hold"/>
                                        <p:tgtEl>
                                          <p:spTgt spid="48131"/>
                                        </p:tgtEl>
                                        <p:attrNameLst>
                                          <p:attrName>ppt_y</p:attrName>
                                        </p:attrNameLst>
                                      </p:cBhvr>
                                      <p:tavLst>
                                        <p:tav tm="0">
                                          <p:val>
                                            <p:strVal val="#ppt_y-.1"/>
                                          </p:val>
                                        </p:tav>
                                        <p:tav tm="100000">
                                          <p:val>
                                            <p:strVal val="#ppt_y"/>
                                          </p:val>
                                        </p:tav>
                                      </p:tavLst>
                                    </p:anim>
                                  </p:childTnLst>
                                </p:cTn>
                              </p:par>
                              <p:par>
                                <p:cTn id="10" presetID="53" presetClass="entr" presetSubtype="0" repeatCount="indefinite" fill="hold" nodeType="withEffect">
                                  <p:stCondLst>
                                    <p:cond delay="0"/>
                                  </p:stCondLst>
                                  <p:endCondLst>
                                    <p:cond evt="onNext" delay="0">
                                      <p:tgtEl>
                                        <p:sldTgt/>
                                      </p:tgtEl>
                                    </p:cond>
                                  </p:endCondLst>
                                  <p:childTnLst>
                                    <p:set>
                                      <p:cBhvr>
                                        <p:cTn id="11" dur="1" fill="hold">
                                          <p:stCondLst>
                                            <p:cond delay="0"/>
                                          </p:stCondLst>
                                        </p:cTn>
                                        <p:tgtEl>
                                          <p:spTgt spid="13"/>
                                        </p:tgtEl>
                                        <p:attrNameLst>
                                          <p:attrName>style.visibility</p:attrName>
                                        </p:attrNameLst>
                                      </p:cBhvr>
                                      <p:to>
                                        <p:strVal val="visible"/>
                                      </p:to>
                                    </p:set>
                                    <p:anim calcmode="lin" valueType="num">
                                      <p:cBhvr>
                                        <p:cTn id="12" dur="700" fill="hold"/>
                                        <p:tgtEl>
                                          <p:spTgt spid="13"/>
                                        </p:tgtEl>
                                        <p:attrNameLst>
                                          <p:attrName>ppt_w</p:attrName>
                                        </p:attrNameLst>
                                      </p:cBhvr>
                                      <p:tavLst>
                                        <p:tav tm="0">
                                          <p:val>
                                            <p:fltVal val="0"/>
                                          </p:val>
                                        </p:tav>
                                        <p:tav tm="100000">
                                          <p:val>
                                            <p:strVal val="#ppt_w"/>
                                          </p:val>
                                        </p:tav>
                                      </p:tavLst>
                                    </p:anim>
                                    <p:anim calcmode="lin" valueType="num">
                                      <p:cBhvr>
                                        <p:cTn id="13" dur="700" fill="hold"/>
                                        <p:tgtEl>
                                          <p:spTgt spid="13"/>
                                        </p:tgtEl>
                                        <p:attrNameLst>
                                          <p:attrName>ppt_h</p:attrName>
                                        </p:attrNameLst>
                                      </p:cBhvr>
                                      <p:tavLst>
                                        <p:tav tm="0">
                                          <p:val>
                                            <p:fltVal val="0"/>
                                          </p:val>
                                        </p:tav>
                                        <p:tav tm="100000">
                                          <p:val>
                                            <p:strVal val="#ppt_h"/>
                                          </p:val>
                                        </p:tav>
                                      </p:tavLst>
                                    </p:anim>
                                    <p:animEffect transition="in" filter="fade">
                                      <p:cBhvr>
                                        <p:cTn id="14" dur="700"/>
                                        <p:tgtEl>
                                          <p:spTgt spid="13"/>
                                        </p:tgtEl>
                                      </p:cBhvr>
                                    </p:animEffect>
                                  </p:childTnLst>
                                </p:cTn>
                              </p:par>
                              <p:par>
                                <p:cTn id="15" presetID="53" presetClass="entr" presetSubtype="0" repeatCount="indefinite" fill="hold" nodeType="withEffect">
                                  <p:stCondLst>
                                    <p:cond delay="0"/>
                                  </p:stCondLst>
                                  <p:endCondLst>
                                    <p:cond evt="onNext" delay="0">
                                      <p:tgtEl>
                                        <p:sldTgt/>
                                      </p:tgtEl>
                                    </p:cond>
                                  </p:endCondLst>
                                  <p:childTnLst>
                                    <p:set>
                                      <p:cBhvr>
                                        <p:cTn id="16" dur="1" fill="hold">
                                          <p:stCondLst>
                                            <p:cond delay="0"/>
                                          </p:stCondLst>
                                        </p:cTn>
                                        <p:tgtEl>
                                          <p:spTgt spid="14"/>
                                        </p:tgtEl>
                                        <p:attrNameLst>
                                          <p:attrName>style.visibility</p:attrName>
                                        </p:attrNameLst>
                                      </p:cBhvr>
                                      <p:to>
                                        <p:strVal val="visible"/>
                                      </p:to>
                                    </p:set>
                                    <p:anim calcmode="lin" valueType="num">
                                      <p:cBhvr>
                                        <p:cTn id="17" dur="700" fill="hold"/>
                                        <p:tgtEl>
                                          <p:spTgt spid="14"/>
                                        </p:tgtEl>
                                        <p:attrNameLst>
                                          <p:attrName>ppt_w</p:attrName>
                                        </p:attrNameLst>
                                      </p:cBhvr>
                                      <p:tavLst>
                                        <p:tav tm="0">
                                          <p:val>
                                            <p:fltVal val="0"/>
                                          </p:val>
                                        </p:tav>
                                        <p:tav tm="100000">
                                          <p:val>
                                            <p:strVal val="#ppt_w"/>
                                          </p:val>
                                        </p:tav>
                                      </p:tavLst>
                                    </p:anim>
                                    <p:anim calcmode="lin" valueType="num">
                                      <p:cBhvr>
                                        <p:cTn id="18" dur="700" fill="hold"/>
                                        <p:tgtEl>
                                          <p:spTgt spid="14"/>
                                        </p:tgtEl>
                                        <p:attrNameLst>
                                          <p:attrName>ppt_h</p:attrName>
                                        </p:attrNameLst>
                                      </p:cBhvr>
                                      <p:tavLst>
                                        <p:tav tm="0">
                                          <p:val>
                                            <p:fltVal val="0"/>
                                          </p:val>
                                        </p:tav>
                                        <p:tav tm="100000">
                                          <p:val>
                                            <p:strVal val="#ppt_h"/>
                                          </p:val>
                                        </p:tav>
                                      </p:tavLst>
                                    </p:anim>
                                    <p:animEffect transition="in" filter="fade">
                                      <p:cBhvr>
                                        <p:cTn id="19" dur="700"/>
                                        <p:tgtEl>
                                          <p:spTgt spid="14"/>
                                        </p:tgtEl>
                                      </p:cBhvr>
                                    </p:animEffect>
                                  </p:childTnLst>
                                </p:cTn>
                              </p:par>
                              <p:par>
                                <p:cTn id="20" presetID="53" presetClass="entr" presetSubtype="0" repeatCount="indefinite" fill="hold" nodeType="withEffect">
                                  <p:stCondLst>
                                    <p:cond delay="0"/>
                                  </p:stCondLst>
                                  <p:endCondLst>
                                    <p:cond evt="onNext" delay="0">
                                      <p:tgtEl>
                                        <p:sldTgt/>
                                      </p:tgtEl>
                                    </p:cond>
                                  </p:endCondLst>
                                  <p:childTnLst>
                                    <p:set>
                                      <p:cBhvr>
                                        <p:cTn id="21" dur="1" fill="hold">
                                          <p:stCondLst>
                                            <p:cond delay="0"/>
                                          </p:stCondLst>
                                        </p:cTn>
                                        <p:tgtEl>
                                          <p:spTgt spid="15"/>
                                        </p:tgtEl>
                                        <p:attrNameLst>
                                          <p:attrName>style.visibility</p:attrName>
                                        </p:attrNameLst>
                                      </p:cBhvr>
                                      <p:to>
                                        <p:strVal val="visible"/>
                                      </p:to>
                                    </p:set>
                                    <p:anim calcmode="lin" valueType="num">
                                      <p:cBhvr>
                                        <p:cTn id="22" dur="700" fill="hold"/>
                                        <p:tgtEl>
                                          <p:spTgt spid="15"/>
                                        </p:tgtEl>
                                        <p:attrNameLst>
                                          <p:attrName>ppt_w</p:attrName>
                                        </p:attrNameLst>
                                      </p:cBhvr>
                                      <p:tavLst>
                                        <p:tav tm="0">
                                          <p:val>
                                            <p:fltVal val="0"/>
                                          </p:val>
                                        </p:tav>
                                        <p:tav tm="100000">
                                          <p:val>
                                            <p:strVal val="#ppt_w"/>
                                          </p:val>
                                        </p:tav>
                                      </p:tavLst>
                                    </p:anim>
                                    <p:anim calcmode="lin" valueType="num">
                                      <p:cBhvr>
                                        <p:cTn id="23" dur="700" fill="hold"/>
                                        <p:tgtEl>
                                          <p:spTgt spid="15"/>
                                        </p:tgtEl>
                                        <p:attrNameLst>
                                          <p:attrName>ppt_h</p:attrName>
                                        </p:attrNameLst>
                                      </p:cBhvr>
                                      <p:tavLst>
                                        <p:tav tm="0">
                                          <p:val>
                                            <p:fltVal val="0"/>
                                          </p:val>
                                        </p:tav>
                                        <p:tav tm="100000">
                                          <p:val>
                                            <p:strVal val="#ppt_h"/>
                                          </p:val>
                                        </p:tav>
                                      </p:tavLst>
                                    </p:anim>
                                    <p:animEffect transition="in" filter="fade">
                                      <p:cBhvr>
                                        <p:cTn id="24" dur="7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21">
            <a:extLst>
              <a:ext uri="{FF2B5EF4-FFF2-40B4-BE49-F238E27FC236}">
                <a16:creationId xmlns:a16="http://schemas.microsoft.com/office/drawing/2014/main" id="{33D8D231-6C3D-4890-A12D-C34272D90801}"/>
              </a:ext>
            </a:extLst>
          </p:cNvPr>
          <p:cNvSpPr>
            <a:spLocks noGrp="1" noChangeArrowheads="1"/>
          </p:cNvSpPr>
          <p:nvPr>
            <p:ph type="title"/>
          </p:nvPr>
        </p:nvSpPr>
        <p:spPr>
          <a:xfrm>
            <a:off x="609601" y="163513"/>
            <a:ext cx="10972799" cy="1143000"/>
          </a:xfrm>
        </p:spPr>
        <p:txBody>
          <a:bodyPr/>
          <a:lstStyle/>
          <a:p>
            <a:r>
              <a:rPr lang="en-US" dirty="0"/>
              <a:t>3. Steps to be performed</a:t>
            </a:r>
          </a:p>
        </p:txBody>
      </p:sp>
      <p:pic>
        <p:nvPicPr>
          <p:cNvPr id="9" name="Picture 8">
            <a:extLst>
              <a:ext uri="{FF2B5EF4-FFF2-40B4-BE49-F238E27FC236}">
                <a16:creationId xmlns:a16="http://schemas.microsoft.com/office/drawing/2014/main" id="{12EC0C6C-9F2E-4603-B33C-75C3DC77A155}"/>
              </a:ext>
            </a:extLst>
          </p:cNvPr>
          <p:cNvPicPr>
            <a:picLocks noChangeAspect="1"/>
          </p:cNvPicPr>
          <p:nvPr/>
        </p:nvPicPr>
        <p:blipFill>
          <a:blip r:embed="rId2"/>
          <a:stretch>
            <a:fillRect/>
          </a:stretch>
        </p:blipFill>
        <p:spPr>
          <a:xfrm>
            <a:off x="685801" y="1306513"/>
            <a:ext cx="5867399" cy="503700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angle 3">
            <a:extLst>
              <a:ext uri="{FF2B5EF4-FFF2-40B4-BE49-F238E27FC236}">
                <a16:creationId xmlns:a16="http://schemas.microsoft.com/office/drawing/2014/main" id="{B546FB8E-DF46-45D6-BE0B-915BDEBE1D3F}"/>
              </a:ext>
            </a:extLst>
          </p:cNvPr>
          <p:cNvSpPr txBox="1">
            <a:spLocks noChangeArrowheads="1"/>
          </p:cNvSpPr>
          <p:nvPr/>
        </p:nvSpPr>
        <p:spPr bwMode="auto">
          <a:xfrm>
            <a:off x="7086600" y="2895600"/>
            <a:ext cx="472439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just">
              <a:buSzPct val="90000"/>
              <a:buFontTx/>
              <a:buNone/>
            </a:pPr>
            <a:r>
              <a:rPr lang="en-US" sz="2800" b="1" kern="0" dirty="0">
                <a:ea typeface="Futura" panose="02020800000000000000" pitchFamily="18" charset="-93"/>
                <a:cs typeface="Futura" panose="02020800000000000000" pitchFamily="18" charset="-93"/>
              </a:rPr>
              <a:t>Step 5: </a:t>
            </a:r>
            <a:r>
              <a:rPr lang="en-US" sz="2800" kern="0" dirty="0">
                <a:ea typeface="Futura" panose="02020800000000000000" pitchFamily="18" charset="-93"/>
                <a:cs typeface="Futura" panose="02020800000000000000" pitchFamily="18" charset="-93"/>
              </a:rPr>
              <a:t>Build user home pages and slides</a:t>
            </a:r>
          </a:p>
        </p:txBody>
      </p:sp>
    </p:spTree>
    <p:extLst>
      <p:ext uri="{BB962C8B-B14F-4D97-AF65-F5344CB8AC3E}">
        <p14:creationId xmlns:p14="http://schemas.microsoft.com/office/powerpoint/2010/main" val="3500541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D02C1DCB-D504-4D25-A127-BD5B17C8AAEA}"/>
              </a:ext>
            </a:extLst>
          </p:cNvPr>
          <p:cNvSpPr txBox="1">
            <a:spLocks noChangeArrowheads="1"/>
          </p:cNvSpPr>
          <p:nvPr/>
        </p:nvSpPr>
        <p:spPr bwMode="auto">
          <a:xfrm>
            <a:off x="1" y="1277610"/>
            <a:ext cx="11429999"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1263650" indent="-285750"/>
            <a:endParaRPr lang="en-US" sz="2800" b="1" dirty="0">
              <a:latin typeface="Arial" panose="020B0604020202020204" pitchFamily="34" charset="0"/>
              <a:cs typeface="Arial" panose="020B0604020202020204" pitchFamily="34" charset="0"/>
            </a:endParaRPr>
          </a:p>
          <a:p>
            <a:pPr marL="977900" indent="0">
              <a:buNone/>
            </a:pPr>
            <a:r>
              <a:rPr lang="en-US" sz="2800" b="1" dirty="0">
                <a:latin typeface="Arial" panose="020B0604020202020204" pitchFamily="34" charset="0"/>
                <a:cs typeface="Arial" panose="020B0604020202020204" pitchFamily="34" charset="0"/>
              </a:rPr>
              <a:t>Step 6: </a:t>
            </a:r>
            <a:r>
              <a:rPr lang="en-US" sz="2800" dirty="0">
                <a:latin typeface="Arial" panose="020B0604020202020204" pitchFamily="34" charset="0"/>
                <a:cs typeface="Arial" panose="020B0604020202020204" pitchFamily="34" charset="0"/>
              </a:rPr>
              <a:t>Rent a domain name and hosting</a:t>
            </a:r>
          </a:p>
        </p:txBody>
      </p:sp>
      <p:sp>
        <p:nvSpPr>
          <p:cNvPr id="7" name="Rectangle 121">
            <a:extLst>
              <a:ext uri="{FF2B5EF4-FFF2-40B4-BE49-F238E27FC236}">
                <a16:creationId xmlns:a16="http://schemas.microsoft.com/office/drawing/2014/main" id="{40719FF0-94E4-4C60-A83F-67105E9CEAA5}"/>
              </a:ext>
            </a:extLst>
          </p:cNvPr>
          <p:cNvSpPr>
            <a:spLocks noGrp="1" noChangeArrowheads="1"/>
          </p:cNvSpPr>
          <p:nvPr>
            <p:ph type="title"/>
          </p:nvPr>
        </p:nvSpPr>
        <p:spPr>
          <a:xfrm>
            <a:off x="609601" y="163513"/>
            <a:ext cx="10972799" cy="1143000"/>
          </a:xfrm>
        </p:spPr>
        <p:txBody>
          <a:bodyPr/>
          <a:lstStyle/>
          <a:p>
            <a:r>
              <a:rPr lang="en-US" dirty="0"/>
              <a:t>3. Steps to be performed</a:t>
            </a:r>
          </a:p>
        </p:txBody>
      </p:sp>
      <p:pic>
        <p:nvPicPr>
          <p:cNvPr id="3" name="Picture 2">
            <a:extLst>
              <a:ext uri="{FF2B5EF4-FFF2-40B4-BE49-F238E27FC236}">
                <a16:creationId xmlns:a16="http://schemas.microsoft.com/office/drawing/2014/main" id="{58729EAB-DC36-45A6-B0B8-16747764F3D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44767" y1="11033" x2="49767" y2="11033"/>
                      </a14:backgroundRemoval>
                    </a14:imgEffect>
                  </a14:imgLayer>
                </a14:imgProps>
              </a:ext>
            </a:extLst>
          </a:blip>
          <a:stretch>
            <a:fillRect/>
          </a:stretch>
        </p:blipFill>
        <p:spPr>
          <a:xfrm>
            <a:off x="914401" y="2601932"/>
            <a:ext cx="5334000" cy="438504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E35D22B9-D712-49AA-865F-3EECBCA4C35A}"/>
              </a:ext>
            </a:extLst>
          </p:cNvPr>
          <p:cNvPicPr>
            <a:picLocks noChangeAspect="1"/>
          </p:cNvPicPr>
          <p:nvPr/>
        </p:nvPicPr>
        <p:blipFill>
          <a:blip r:embed="rId4"/>
          <a:stretch>
            <a:fillRect/>
          </a:stretch>
        </p:blipFill>
        <p:spPr>
          <a:xfrm>
            <a:off x="7467600" y="2910353"/>
            <a:ext cx="3534707" cy="35347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433317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21"/>
          <p:cNvSpPr>
            <a:spLocks noGrp="1" noChangeArrowheads="1"/>
          </p:cNvSpPr>
          <p:nvPr>
            <p:ph type="title"/>
          </p:nvPr>
        </p:nvSpPr>
        <p:spPr/>
        <p:txBody>
          <a:bodyPr/>
          <a:lstStyle/>
          <a:p>
            <a:r>
              <a:rPr lang="en-US" dirty="0"/>
              <a:t>3. Steps to be performed</a:t>
            </a:r>
          </a:p>
        </p:txBody>
      </p:sp>
      <p:sp>
        <p:nvSpPr>
          <p:cNvPr id="7" name="Rectangle 3"/>
          <p:cNvSpPr txBox="1">
            <a:spLocks noChangeArrowheads="1"/>
          </p:cNvSpPr>
          <p:nvPr/>
        </p:nvSpPr>
        <p:spPr bwMode="auto">
          <a:xfrm>
            <a:off x="838201" y="1828800"/>
            <a:ext cx="107442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buSzPct val="90000"/>
              <a:buFontTx/>
              <a:buNone/>
            </a:pPr>
            <a:endParaRPr lang="en-US" sz="800" kern="0" dirty="0">
              <a:latin typeface="+mj-lt"/>
              <a:ea typeface="Futura" panose="02020800000000000000" pitchFamily="18" charset="-93"/>
              <a:cs typeface="Futura" panose="02020800000000000000" pitchFamily="18" charset="-93"/>
            </a:endParaRPr>
          </a:p>
          <a:p>
            <a:pPr marL="0" indent="0">
              <a:buSzPct val="90000"/>
              <a:buFontTx/>
              <a:buNone/>
            </a:pPr>
            <a:r>
              <a:rPr lang="en-US" sz="2800" b="1" kern="0" dirty="0">
                <a:latin typeface="+mj-lt"/>
                <a:ea typeface="Futura" panose="02020800000000000000" pitchFamily="18" charset="-93"/>
                <a:cs typeface="Futura" panose="02020800000000000000" pitchFamily="18" charset="-93"/>
              </a:rPr>
              <a:t>Step 7: </a:t>
            </a:r>
            <a:r>
              <a:rPr lang="en-US" sz="2800" kern="0" dirty="0">
                <a:latin typeface="+mj-lt"/>
                <a:ea typeface="Futura" panose="02020800000000000000" pitchFamily="18" charset="-93"/>
                <a:cs typeface="Futura" panose="02020800000000000000" pitchFamily="18" charset="-93"/>
              </a:rPr>
              <a:t>Review and refine website.</a:t>
            </a:r>
          </a:p>
          <a:p>
            <a:pPr marL="0" indent="0">
              <a:buSzPct val="90000"/>
              <a:buFontTx/>
              <a:buNone/>
            </a:pPr>
            <a:endParaRPr lang="en-US" sz="2800" kern="0" dirty="0">
              <a:latin typeface="+mj-lt"/>
              <a:ea typeface="Futura" panose="02020800000000000000" pitchFamily="18" charset="-93"/>
              <a:cs typeface="Futura" panose="02020800000000000000" pitchFamily="18" charset="-93"/>
            </a:endParaRPr>
          </a:p>
        </p:txBody>
      </p:sp>
      <p:pic>
        <p:nvPicPr>
          <p:cNvPr id="1026" name="Picture 2" descr="Geschäftsmann, Who, What, Why, How, Where, When - Buy this stock vector and  explore similar vectors at Adobe Stock | Adobe 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3048000"/>
            <a:ext cx="3905250" cy="39052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443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How to make money?</a:t>
            </a:r>
          </a:p>
        </p:txBody>
      </p:sp>
      <p:pic>
        <p:nvPicPr>
          <p:cNvPr id="571" name="Picture 570">
            <a:extLst>
              <a:ext uri="{FF2B5EF4-FFF2-40B4-BE49-F238E27FC236}">
                <a16:creationId xmlns:a16="http://schemas.microsoft.com/office/drawing/2014/main" id="{A26CB797-57A7-4799-8942-8C2FB27D69E3}"/>
              </a:ext>
            </a:extLst>
          </p:cNvPr>
          <p:cNvPicPr>
            <a:picLocks noChangeAspect="1"/>
          </p:cNvPicPr>
          <p:nvPr/>
        </p:nvPicPr>
        <p:blipFill>
          <a:blip r:embed="rId3"/>
          <a:stretch>
            <a:fillRect/>
          </a:stretch>
        </p:blipFill>
        <p:spPr>
          <a:xfrm>
            <a:off x="0" y="3039778"/>
            <a:ext cx="12192000" cy="3818222"/>
          </a:xfrm>
          <a:prstGeom prst="rect">
            <a:avLst/>
          </a:prstGeom>
        </p:spPr>
      </p:pic>
    </p:spTree>
    <p:extLst>
      <p:ext uri="{BB962C8B-B14F-4D97-AF65-F5344CB8AC3E}">
        <p14:creationId xmlns:p14="http://schemas.microsoft.com/office/powerpoint/2010/main" val="3525154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How to make money?</a:t>
            </a:r>
          </a:p>
        </p:txBody>
      </p:sp>
      <p:pic>
        <p:nvPicPr>
          <p:cNvPr id="4" name="Picture 3">
            <a:extLst>
              <a:ext uri="{FF2B5EF4-FFF2-40B4-BE49-F238E27FC236}">
                <a16:creationId xmlns:a16="http://schemas.microsoft.com/office/drawing/2014/main" id="{B5AC5F93-9178-4AC3-AB4E-A7FECACC9548}"/>
              </a:ext>
            </a:extLst>
          </p:cNvPr>
          <p:cNvPicPr>
            <a:picLocks noChangeAspect="1"/>
          </p:cNvPicPr>
          <p:nvPr/>
        </p:nvPicPr>
        <p:blipFill>
          <a:blip r:embed="rId3"/>
          <a:stretch>
            <a:fillRect/>
          </a:stretch>
        </p:blipFill>
        <p:spPr>
          <a:xfrm>
            <a:off x="1905000" y="2184463"/>
            <a:ext cx="4137600" cy="39117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4534B46-58C3-4875-8CB2-F300E217B335}"/>
              </a:ext>
            </a:extLst>
          </p:cNvPr>
          <p:cNvSpPr txBox="1"/>
          <p:nvPr/>
        </p:nvSpPr>
        <p:spPr>
          <a:xfrm>
            <a:off x="3070800" y="2739340"/>
            <a:ext cx="2286000" cy="1015663"/>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vi-VN" sz="6000" b="1" dirty="0">
                <a:ln w="0"/>
                <a:effectLst>
                  <a:outerShdw blurRad="38100" dist="19050" dir="2700000" algn="tl" rotWithShape="0">
                    <a:schemeClr val="dk1">
                      <a:alpha val="40000"/>
                    </a:schemeClr>
                  </a:outerShdw>
                </a:effectLst>
                <a:latin typeface="Roboto"/>
              </a:rPr>
              <a:t>ADS</a:t>
            </a:r>
          </a:p>
        </p:txBody>
      </p:sp>
      <p:pic>
        <p:nvPicPr>
          <p:cNvPr id="3" name="Picture 2">
            <a:extLst>
              <a:ext uri="{FF2B5EF4-FFF2-40B4-BE49-F238E27FC236}">
                <a16:creationId xmlns:a16="http://schemas.microsoft.com/office/drawing/2014/main" id="{46FCF6CD-7717-4A8B-AEAC-7B57EEA303E9}"/>
              </a:ext>
            </a:extLst>
          </p:cNvPr>
          <p:cNvPicPr>
            <a:picLocks noChangeAspect="1"/>
          </p:cNvPicPr>
          <p:nvPr/>
        </p:nvPicPr>
        <p:blipFill>
          <a:blip r:embed="rId4"/>
          <a:stretch>
            <a:fillRect/>
          </a:stretch>
        </p:blipFill>
        <p:spPr>
          <a:xfrm>
            <a:off x="7938000" y="2209800"/>
            <a:ext cx="2655600" cy="17704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DD062F25-1218-44B5-BDDD-2187FD14C4E9}"/>
              </a:ext>
            </a:extLst>
          </p:cNvPr>
          <p:cNvPicPr>
            <a:picLocks noChangeAspect="1"/>
          </p:cNvPicPr>
          <p:nvPr/>
        </p:nvPicPr>
        <p:blipFill>
          <a:blip r:embed="rId5"/>
          <a:stretch>
            <a:fillRect/>
          </a:stretch>
        </p:blipFill>
        <p:spPr>
          <a:xfrm>
            <a:off x="8351400" y="4267389"/>
            <a:ext cx="1828800" cy="18288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599002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How to make money?</a:t>
            </a:r>
          </a:p>
        </p:txBody>
      </p:sp>
      <p:pic>
        <p:nvPicPr>
          <p:cNvPr id="6" name="Picture 5">
            <a:extLst>
              <a:ext uri="{FF2B5EF4-FFF2-40B4-BE49-F238E27FC236}">
                <a16:creationId xmlns:a16="http://schemas.microsoft.com/office/drawing/2014/main" id="{654AEE40-A4FF-437B-B8AD-D922B7BBD935}"/>
              </a:ext>
            </a:extLst>
          </p:cNvPr>
          <p:cNvPicPr>
            <a:picLocks noChangeAspect="1"/>
          </p:cNvPicPr>
          <p:nvPr/>
        </p:nvPicPr>
        <p:blipFill>
          <a:blip r:embed="rId3"/>
          <a:stretch>
            <a:fillRect/>
          </a:stretch>
        </p:blipFill>
        <p:spPr>
          <a:xfrm>
            <a:off x="668088" y="4790597"/>
            <a:ext cx="2041133" cy="154367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45D142F-4088-4226-96A9-CCE78B5FF38B}"/>
              </a:ext>
            </a:extLst>
          </p:cNvPr>
          <p:cNvPicPr>
            <a:picLocks noChangeAspect="1"/>
          </p:cNvPicPr>
          <p:nvPr/>
        </p:nvPicPr>
        <p:blipFill>
          <a:blip r:embed="rId4"/>
          <a:stretch>
            <a:fillRect/>
          </a:stretch>
        </p:blipFill>
        <p:spPr>
          <a:xfrm>
            <a:off x="3529869" y="4029763"/>
            <a:ext cx="3146953" cy="2339141"/>
          </a:xfrm>
          <a:prstGeom prst="rect">
            <a:avLst/>
          </a:prstGeom>
        </p:spPr>
      </p:pic>
      <p:pic>
        <p:nvPicPr>
          <p:cNvPr id="9" name="Picture 8">
            <a:extLst>
              <a:ext uri="{FF2B5EF4-FFF2-40B4-BE49-F238E27FC236}">
                <a16:creationId xmlns:a16="http://schemas.microsoft.com/office/drawing/2014/main" id="{0EEE5258-D053-4456-8960-069D4911B360}"/>
              </a:ext>
            </a:extLst>
          </p:cNvPr>
          <p:cNvPicPr>
            <a:picLocks noChangeAspect="1"/>
          </p:cNvPicPr>
          <p:nvPr/>
        </p:nvPicPr>
        <p:blipFill>
          <a:blip r:embed="rId5"/>
          <a:stretch>
            <a:fillRect/>
          </a:stretch>
        </p:blipFill>
        <p:spPr>
          <a:xfrm>
            <a:off x="7239000" y="2895600"/>
            <a:ext cx="4581607" cy="3530090"/>
          </a:xfrm>
          <a:prstGeom prst="rect">
            <a:avLst/>
          </a:prstGeom>
        </p:spPr>
      </p:pic>
    </p:spTree>
    <p:extLst>
      <p:ext uri="{BB962C8B-B14F-4D97-AF65-F5344CB8AC3E}">
        <p14:creationId xmlns:p14="http://schemas.microsoft.com/office/powerpoint/2010/main" val="243710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300"/>
                                        <p:tgtEl>
                                          <p:spTgt spid="6"/>
                                        </p:tgtEl>
                                      </p:cBhvr>
                                    </p:animEffect>
                                  </p:childTnLst>
                                </p:cTn>
                              </p:par>
                            </p:childTnLst>
                          </p:cTn>
                        </p:par>
                        <p:par>
                          <p:cTn id="8" fill="hold">
                            <p:stCondLst>
                              <p:cond delay="300"/>
                            </p:stCondLst>
                            <p:childTnLst>
                              <p:par>
                                <p:cTn id="9" presetID="22" presetClass="entr" presetSubtype="8"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300"/>
                                        <p:tgtEl>
                                          <p:spTgt spid="8"/>
                                        </p:tgtEl>
                                      </p:cBhvr>
                                    </p:animEffect>
                                  </p:childTnLst>
                                </p:cTn>
                              </p:par>
                            </p:childTnLst>
                          </p:cTn>
                        </p:par>
                        <p:par>
                          <p:cTn id="12" fill="hold">
                            <p:stCondLst>
                              <p:cond delay="600"/>
                            </p:stCondLst>
                            <p:childTnLst>
                              <p:par>
                                <p:cTn id="13" presetID="53" presetClass="entr" presetSubtype="16"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How to make money?</a:t>
            </a:r>
          </a:p>
        </p:txBody>
      </p:sp>
      <p:pic>
        <p:nvPicPr>
          <p:cNvPr id="99" name="Picture 98">
            <a:extLst>
              <a:ext uri="{FF2B5EF4-FFF2-40B4-BE49-F238E27FC236}">
                <a16:creationId xmlns:a16="http://schemas.microsoft.com/office/drawing/2014/main" id="{A932EE7D-CF13-4655-9CBD-921B15DB79C4}"/>
              </a:ext>
            </a:extLst>
          </p:cNvPr>
          <p:cNvPicPr>
            <a:picLocks noChangeAspect="1"/>
          </p:cNvPicPr>
          <p:nvPr/>
        </p:nvPicPr>
        <p:blipFill>
          <a:blip r:embed="rId3"/>
          <a:stretch>
            <a:fillRect/>
          </a:stretch>
        </p:blipFill>
        <p:spPr>
          <a:xfrm>
            <a:off x="1524000" y="1717204"/>
            <a:ext cx="5525355" cy="4495800"/>
          </a:xfrm>
          <a:prstGeom prst="rect">
            <a:avLst/>
          </a:prstGeom>
          <a:ln>
            <a:noFill/>
          </a:ln>
          <a:effectLst>
            <a:outerShdw blurRad="292100" dist="139700" dir="2700000" algn="tl" rotWithShape="0">
              <a:srgbClr val="333333">
                <a:alpha val="65000"/>
              </a:srgbClr>
            </a:outerShdw>
          </a:effectLst>
        </p:spPr>
      </p:pic>
      <p:pic>
        <p:nvPicPr>
          <p:cNvPr id="2050" name="Picture 2" descr="PayPal Engineering – Medium">
            <a:extLst>
              <a:ext uri="{FF2B5EF4-FFF2-40B4-BE49-F238E27FC236}">
                <a16:creationId xmlns:a16="http://schemas.microsoft.com/office/drawing/2014/main" id="{E79CBAF8-E222-4EDB-8AD2-BCFC3DDCC47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75844" y="1524000"/>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Stripe Payment System - IoE Traders">
            <a:extLst>
              <a:ext uri="{FF2B5EF4-FFF2-40B4-BE49-F238E27FC236}">
                <a16:creationId xmlns:a16="http://schemas.microsoft.com/office/drawing/2014/main" id="{C62EE3C3-5C49-464F-BE80-84600B5007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3844" y="2971800"/>
            <a:ext cx="3505200" cy="20222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line Fundraising Websites To Raise Money For Anything">
            <a:extLst>
              <a:ext uri="{FF2B5EF4-FFF2-40B4-BE49-F238E27FC236}">
                <a16:creationId xmlns:a16="http://schemas.microsoft.com/office/drawing/2014/main" id="{C08577EF-31D6-47D7-80C7-46E3897A9977}"/>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21777" y1="66341" x2="21777" y2="66341"/>
                        <a14:foregroundMark x1="31641" y1="67906" x2="31641" y2="67906"/>
                        <a14:foregroundMark x1="43359" y1="67025" x2="43359" y2="67025"/>
                        <a14:foregroundMark x1="56348" y1="66634" x2="56348" y2="66634"/>
                        <a14:foregroundMark x1="65820" y1="66634" x2="65820" y2="66634"/>
                        <a14:foregroundMark x1="73438" y1="67319" x2="73438" y2="67319"/>
                      </a14:backgroundRemoval>
                    </a14:imgEffect>
                  </a14:imgLayer>
                </a14:imgProps>
              </a:ext>
              <a:ext uri="{28A0092B-C50C-407E-A947-70E740481C1C}">
                <a14:useLocalDpi xmlns:a14="http://schemas.microsoft.com/office/drawing/2010/main" val="0"/>
              </a:ext>
            </a:extLst>
          </a:blip>
          <a:srcRect/>
          <a:stretch>
            <a:fillRect/>
          </a:stretch>
        </p:blipFill>
        <p:spPr bwMode="auto">
          <a:xfrm>
            <a:off x="8196163" y="4272084"/>
            <a:ext cx="2697019" cy="26920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08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200"/>
                                        <p:tgtEl>
                                          <p:spTgt spid="2050"/>
                                        </p:tgtEl>
                                      </p:cBhvr>
                                    </p:animEffect>
                                    <p:anim calcmode="lin" valueType="num">
                                      <p:cBhvr>
                                        <p:cTn id="8" dur="200" fill="hold"/>
                                        <p:tgtEl>
                                          <p:spTgt spid="2050"/>
                                        </p:tgtEl>
                                        <p:attrNameLst>
                                          <p:attrName>ppt_x</p:attrName>
                                        </p:attrNameLst>
                                      </p:cBhvr>
                                      <p:tavLst>
                                        <p:tav tm="0">
                                          <p:val>
                                            <p:strVal val="#ppt_x"/>
                                          </p:val>
                                        </p:tav>
                                        <p:tav tm="100000">
                                          <p:val>
                                            <p:strVal val="#ppt_x"/>
                                          </p:val>
                                        </p:tav>
                                      </p:tavLst>
                                    </p:anim>
                                    <p:anim calcmode="lin" valueType="num">
                                      <p:cBhvr>
                                        <p:cTn id="9" dur="2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200"/>
                            </p:stCondLst>
                            <p:childTnLst>
                              <p:par>
                                <p:cTn id="11" presetID="47" presetClass="entr" presetSubtype="0" fill="hold" nodeType="after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200"/>
                                        <p:tgtEl>
                                          <p:spTgt spid="2052"/>
                                        </p:tgtEl>
                                      </p:cBhvr>
                                    </p:animEffect>
                                    <p:anim calcmode="lin" valueType="num">
                                      <p:cBhvr>
                                        <p:cTn id="14" dur="200" fill="hold"/>
                                        <p:tgtEl>
                                          <p:spTgt spid="2052"/>
                                        </p:tgtEl>
                                        <p:attrNameLst>
                                          <p:attrName>ppt_x</p:attrName>
                                        </p:attrNameLst>
                                      </p:cBhvr>
                                      <p:tavLst>
                                        <p:tav tm="0">
                                          <p:val>
                                            <p:strVal val="#ppt_x"/>
                                          </p:val>
                                        </p:tav>
                                        <p:tav tm="100000">
                                          <p:val>
                                            <p:strVal val="#ppt_x"/>
                                          </p:val>
                                        </p:tav>
                                      </p:tavLst>
                                    </p:anim>
                                    <p:anim calcmode="lin" valueType="num">
                                      <p:cBhvr>
                                        <p:cTn id="15" dur="200" fill="hold"/>
                                        <p:tgtEl>
                                          <p:spTgt spid="2052"/>
                                        </p:tgtEl>
                                        <p:attrNameLst>
                                          <p:attrName>ppt_y</p:attrName>
                                        </p:attrNameLst>
                                      </p:cBhvr>
                                      <p:tavLst>
                                        <p:tav tm="0">
                                          <p:val>
                                            <p:strVal val="#ppt_y-.1"/>
                                          </p:val>
                                        </p:tav>
                                        <p:tav tm="100000">
                                          <p:val>
                                            <p:strVal val="#ppt_y"/>
                                          </p:val>
                                        </p:tav>
                                      </p:tavLst>
                                    </p:anim>
                                  </p:childTnLst>
                                </p:cTn>
                              </p:par>
                            </p:childTnLst>
                          </p:cTn>
                        </p:par>
                        <p:par>
                          <p:cTn id="16" fill="hold">
                            <p:stCondLst>
                              <p:cond delay="400"/>
                            </p:stCondLst>
                            <p:childTnLst>
                              <p:par>
                                <p:cTn id="17" presetID="47" presetClass="entr" presetSubtype="0" fill="hold" nodeType="after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400"/>
                                        <p:tgtEl>
                                          <p:spTgt spid="2054"/>
                                        </p:tgtEl>
                                      </p:cBhvr>
                                    </p:animEffect>
                                    <p:anim calcmode="lin" valueType="num">
                                      <p:cBhvr>
                                        <p:cTn id="20" dur="400" fill="hold"/>
                                        <p:tgtEl>
                                          <p:spTgt spid="2054"/>
                                        </p:tgtEl>
                                        <p:attrNameLst>
                                          <p:attrName>ppt_x</p:attrName>
                                        </p:attrNameLst>
                                      </p:cBhvr>
                                      <p:tavLst>
                                        <p:tav tm="0">
                                          <p:val>
                                            <p:strVal val="#ppt_x"/>
                                          </p:val>
                                        </p:tav>
                                        <p:tav tm="100000">
                                          <p:val>
                                            <p:strVal val="#ppt_x"/>
                                          </p:val>
                                        </p:tav>
                                      </p:tavLst>
                                    </p:anim>
                                    <p:anim calcmode="lin" valueType="num">
                                      <p:cBhvr>
                                        <p:cTn id="21" dur="400" fill="hold"/>
                                        <p:tgtEl>
                                          <p:spTgt spid="20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How to make money?</a:t>
            </a:r>
          </a:p>
        </p:txBody>
      </p:sp>
      <p:pic>
        <p:nvPicPr>
          <p:cNvPr id="5" name="Picture 4">
            <a:extLst>
              <a:ext uri="{FF2B5EF4-FFF2-40B4-BE49-F238E27FC236}">
                <a16:creationId xmlns:a16="http://schemas.microsoft.com/office/drawing/2014/main" id="{9E099D0A-63D2-41E3-8984-8E0C664760AC}"/>
              </a:ext>
            </a:extLst>
          </p:cNvPr>
          <p:cNvPicPr>
            <a:picLocks noChangeAspect="1"/>
          </p:cNvPicPr>
          <p:nvPr/>
        </p:nvPicPr>
        <p:blipFill>
          <a:blip r:embed="rId3"/>
          <a:stretch>
            <a:fillRect/>
          </a:stretch>
        </p:blipFill>
        <p:spPr>
          <a:xfrm>
            <a:off x="228600" y="4242258"/>
            <a:ext cx="7075714" cy="2662237"/>
          </a:xfrm>
          <a:prstGeom prst="rect">
            <a:avLst/>
          </a:prstGeom>
        </p:spPr>
      </p:pic>
      <p:grpSp>
        <p:nvGrpSpPr>
          <p:cNvPr id="103" name="9Slide.vn 98">
            <a:extLst>
              <a:ext uri="{FF2B5EF4-FFF2-40B4-BE49-F238E27FC236}">
                <a16:creationId xmlns:a16="http://schemas.microsoft.com/office/drawing/2014/main" id="{45AD987C-C167-44E3-A790-16306A732169}"/>
              </a:ext>
            </a:extLst>
          </p:cNvPr>
          <p:cNvGrpSpPr/>
          <p:nvPr/>
        </p:nvGrpSpPr>
        <p:grpSpPr>
          <a:xfrm>
            <a:off x="0" y="1981200"/>
            <a:ext cx="4401647" cy="1240154"/>
            <a:chOff x="13177838" y="9571038"/>
            <a:chExt cx="3487738" cy="982662"/>
          </a:xfrm>
        </p:grpSpPr>
        <p:sp>
          <p:nvSpPr>
            <p:cNvPr id="104" name="9Slide.vn 99">
              <a:extLst>
                <a:ext uri="{FF2B5EF4-FFF2-40B4-BE49-F238E27FC236}">
                  <a16:creationId xmlns:a16="http://schemas.microsoft.com/office/drawing/2014/main" id="{B51626E3-4597-42E4-A188-F45D45DFAB01}"/>
                </a:ext>
              </a:extLst>
            </p:cNvPr>
            <p:cNvSpPr>
              <a:spLocks/>
            </p:cNvSpPr>
            <p:nvPr/>
          </p:nvSpPr>
          <p:spPr bwMode="auto">
            <a:xfrm>
              <a:off x="15486063" y="10175875"/>
              <a:ext cx="279400" cy="196850"/>
            </a:xfrm>
            <a:custGeom>
              <a:avLst/>
              <a:gdLst>
                <a:gd name="T0" fmla="*/ 23 w 37"/>
                <a:gd name="T1" fmla="*/ 1 h 26"/>
                <a:gd name="T2" fmla="*/ 8 w 37"/>
                <a:gd name="T3" fmla="*/ 6 h 26"/>
                <a:gd name="T4" fmla="*/ 2 w 37"/>
                <a:gd name="T5" fmla="*/ 10 h 26"/>
                <a:gd name="T6" fmla="*/ 1 w 37"/>
                <a:gd name="T7" fmla="*/ 18 h 26"/>
                <a:gd name="T8" fmla="*/ 1 w 37"/>
                <a:gd name="T9" fmla="*/ 20 h 26"/>
                <a:gd name="T10" fmla="*/ 13 w 37"/>
                <a:gd name="T11" fmla="*/ 25 h 26"/>
                <a:gd name="T12" fmla="*/ 29 w 37"/>
                <a:gd name="T13" fmla="*/ 21 h 26"/>
                <a:gd name="T14" fmla="*/ 36 w 37"/>
                <a:gd name="T15" fmla="*/ 8 h 26"/>
                <a:gd name="T16" fmla="*/ 35 w 37"/>
                <a:gd name="T17" fmla="*/ 7 h 26"/>
                <a:gd name="T18" fmla="*/ 23 w 37"/>
                <a:gd name="T19"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26">
                  <a:moveTo>
                    <a:pt x="23" y="1"/>
                  </a:moveTo>
                  <a:cubicBezTo>
                    <a:pt x="8" y="6"/>
                    <a:pt x="8" y="6"/>
                    <a:pt x="8" y="6"/>
                  </a:cubicBezTo>
                  <a:cubicBezTo>
                    <a:pt x="5" y="6"/>
                    <a:pt x="3" y="8"/>
                    <a:pt x="2" y="10"/>
                  </a:cubicBezTo>
                  <a:cubicBezTo>
                    <a:pt x="1" y="13"/>
                    <a:pt x="0" y="15"/>
                    <a:pt x="1" y="18"/>
                  </a:cubicBezTo>
                  <a:cubicBezTo>
                    <a:pt x="1" y="19"/>
                    <a:pt x="1" y="19"/>
                    <a:pt x="1" y="20"/>
                  </a:cubicBezTo>
                  <a:cubicBezTo>
                    <a:pt x="4" y="24"/>
                    <a:pt x="8" y="26"/>
                    <a:pt x="13" y="25"/>
                  </a:cubicBezTo>
                  <a:cubicBezTo>
                    <a:pt x="29" y="21"/>
                    <a:pt x="29" y="21"/>
                    <a:pt x="29" y="21"/>
                  </a:cubicBezTo>
                  <a:cubicBezTo>
                    <a:pt x="34" y="19"/>
                    <a:pt x="37" y="14"/>
                    <a:pt x="36" y="8"/>
                  </a:cubicBezTo>
                  <a:cubicBezTo>
                    <a:pt x="36" y="8"/>
                    <a:pt x="35" y="7"/>
                    <a:pt x="35" y="7"/>
                  </a:cubicBezTo>
                  <a:cubicBezTo>
                    <a:pt x="33" y="2"/>
                    <a:pt x="28" y="0"/>
                    <a:pt x="23" y="1"/>
                  </a:cubicBezTo>
                  <a:close/>
                </a:path>
              </a:pathLst>
            </a:custGeom>
            <a:solidFill>
              <a:srgbClr val="E2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05" name="9Slide.vn 100">
              <a:extLst>
                <a:ext uri="{FF2B5EF4-FFF2-40B4-BE49-F238E27FC236}">
                  <a16:creationId xmlns:a16="http://schemas.microsoft.com/office/drawing/2014/main" id="{024609B1-766F-4307-98F6-BC4741DBD1D3}"/>
                </a:ext>
              </a:extLst>
            </p:cNvPr>
            <p:cNvSpPr>
              <a:spLocks/>
            </p:cNvSpPr>
            <p:nvPr/>
          </p:nvSpPr>
          <p:spPr bwMode="auto">
            <a:xfrm>
              <a:off x="15500351" y="9744075"/>
              <a:ext cx="719138" cy="492125"/>
            </a:xfrm>
            <a:custGeom>
              <a:avLst/>
              <a:gdLst>
                <a:gd name="T0" fmla="*/ 67 w 453"/>
                <a:gd name="T1" fmla="*/ 19 h 310"/>
                <a:gd name="T2" fmla="*/ 0 w 453"/>
                <a:gd name="T3" fmla="*/ 243 h 310"/>
                <a:gd name="T4" fmla="*/ 410 w 453"/>
                <a:gd name="T5" fmla="*/ 310 h 310"/>
                <a:gd name="T6" fmla="*/ 453 w 453"/>
                <a:gd name="T7" fmla="*/ 0 h 310"/>
                <a:gd name="T8" fmla="*/ 67 w 453"/>
                <a:gd name="T9" fmla="*/ 19 h 310"/>
              </a:gdLst>
              <a:ahLst/>
              <a:cxnLst>
                <a:cxn ang="0">
                  <a:pos x="T0" y="T1"/>
                </a:cxn>
                <a:cxn ang="0">
                  <a:pos x="T2" y="T3"/>
                </a:cxn>
                <a:cxn ang="0">
                  <a:pos x="T4" y="T5"/>
                </a:cxn>
                <a:cxn ang="0">
                  <a:pos x="T6" y="T7"/>
                </a:cxn>
                <a:cxn ang="0">
                  <a:pos x="T8" y="T9"/>
                </a:cxn>
              </a:cxnLst>
              <a:rect l="0" t="0" r="r" b="b"/>
              <a:pathLst>
                <a:path w="453" h="310">
                  <a:moveTo>
                    <a:pt x="67" y="19"/>
                  </a:moveTo>
                  <a:lnTo>
                    <a:pt x="0" y="243"/>
                  </a:lnTo>
                  <a:lnTo>
                    <a:pt x="410" y="310"/>
                  </a:lnTo>
                  <a:lnTo>
                    <a:pt x="453" y="0"/>
                  </a:lnTo>
                  <a:lnTo>
                    <a:pt x="67" y="19"/>
                  </a:lnTo>
                  <a:close/>
                </a:path>
              </a:pathLst>
            </a:custGeom>
            <a:solidFill>
              <a:srgbClr val="E2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06" name="9Slide.vn 101">
              <a:extLst>
                <a:ext uri="{FF2B5EF4-FFF2-40B4-BE49-F238E27FC236}">
                  <a16:creationId xmlns:a16="http://schemas.microsoft.com/office/drawing/2014/main" id="{7BAE17F9-24CA-4D98-B156-6E9B133B613A}"/>
                </a:ext>
              </a:extLst>
            </p:cNvPr>
            <p:cNvSpPr>
              <a:spLocks/>
            </p:cNvSpPr>
            <p:nvPr/>
          </p:nvSpPr>
          <p:spPr bwMode="auto">
            <a:xfrm>
              <a:off x="15667038" y="10221913"/>
              <a:ext cx="295275" cy="219075"/>
            </a:xfrm>
            <a:custGeom>
              <a:avLst/>
              <a:gdLst>
                <a:gd name="T0" fmla="*/ 30 w 39"/>
                <a:gd name="T1" fmla="*/ 23 h 29"/>
                <a:gd name="T2" fmla="*/ 38 w 39"/>
                <a:gd name="T3" fmla="*/ 10 h 29"/>
                <a:gd name="T4" fmla="*/ 24 w 39"/>
                <a:gd name="T5" fmla="*/ 2 h 29"/>
                <a:gd name="T6" fmla="*/ 9 w 39"/>
                <a:gd name="T7" fmla="*/ 6 h 29"/>
                <a:gd name="T8" fmla="*/ 1 w 39"/>
                <a:gd name="T9" fmla="*/ 20 h 29"/>
                <a:gd name="T10" fmla="*/ 14 w 39"/>
                <a:gd name="T11" fmla="*/ 27 h 29"/>
                <a:gd name="T12" fmla="*/ 30 w 39"/>
                <a:gd name="T13" fmla="*/ 23 h 29"/>
              </a:gdLst>
              <a:ahLst/>
              <a:cxnLst>
                <a:cxn ang="0">
                  <a:pos x="T0" y="T1"/>
                </a:cxn>
                <a:cxn ang="0">
                  <a:pos x="T2" y="T3"/>
                </a:cxn>
                <a:cxn ang="0">
                  <a:pos x="T4" y="T5"/>
                </a:cxn>
                <a:cxn ang="0">
                  <a:pos x="T6" y="T7"/>
                </a:cxn>
                <a:cxn ang="0">
                  <a:pos x="T8" y="T9"/>
                </a:cxn>
                <a:cxn ang="0">
                  <a:pos x="T10" y="T11"/>
                </a:cxn>
                <a:cxn ang="0">
                  <a:pos x="T12" y="T13"/>
                </a:cxn>
              </a:cxnLst>
              <a:rect l="0" t="0" r="r" b="b"/>
              <a:pathLst>
                <a:path w="39" h="29">
                  <a:moveTo>
                    <a:pt x="30" y="23"/>
                  </a:moveTo>
                  <a:cubicBezTo>
                    <a:pt x="36" y="21"/>
                    <a:pt x="39" y="15"/>
                    <a:pt x="38" y="10"/>
                  </a:cubicBezTo>
                  <a:cubicBezTo>
                    <a:pt x="36" y="4"/>
                    <a:pt x="30" y="0"/>
                    <a:pt x="24" y="2"/>
                  </a:cubicBezTo>
                  <a:cubicBezTo>
                    <a:pt x="9" y="6"/>
                    <a:pt x="9" y="6"/>
                    <a:pt x="9" y="6"/>
                  </a:cubicBezTo>
                  <a:cubicBezTo>
                    <a:pt x="3" y="8"/>
                    <a:pt x="0" y="14"/>
                    <a:pt x="1" y="20"/>
                  </a:cubicBezTo>
                  <a:cubicBezTo>
                    <a:pt x="3" y="25"/>
                    <a:pt x="9" y="29"/>
                    <a:pt x="14" y="27"/>
                  </a:cubicBezTo>
                  <a:lnTo>
                    <a:pt x="30" y="23"/>
                  </a:lnTo>
                  <a:close/>
                </a:path>
              </a:pathLst>
            </a:custGeom>
            <a:solidFill>
              <a:srgbClr val="E2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07" name="9Slide.vn 102">
              <a:extLst>
                <a:ext uri="{FF2B5EF4-FFF2-40B4-BE49-F238E27FC236}">
                  <a16:creationId xmlns:a16="http://schemas.microsoft.com/office/drawing/2014/main" id="{E2B54890-B065-4226-8308-4C3098565DCA}"/>
                </a:ext>
              </a:extLst>
            </p:cNvPr>
            <p:cNvSpPr>
              <a:spLocks/>
            </p:cNvSpPr>
            <p:nvPr/>
          </p:nvSpPr>
          <p:spPr bwMode="auto">
            <a:xfrm>
              <a:off x="15863888" y="10198100"/>
              <a:ext cx="280988" cy="257175"/>
            </a:xfrm>
            <a:custGeom>
              <a:avLst/>
              <a:gdLst>
                <a:gd name="T0" fmla="*/ 32 w 37"/>
                <a:gd name="T1" fmla="*/ 21 h 34"/>
                <a:gd name="T2" fmla="*/ 34 w 37"/>
                <a:gd name="T3" fmla="*/ 6 h 34"/>
                <a:gd name="T4" fmla="*/ 19 w 37"/>
                <a:gd name="T5" fmla="*/ 4 h 34"/>
                <a:gd name="T6" fmla="*/ 6 w 37"/>
                <a:gd name="T7" fmla="*/ 14 h 34"/>
                <a:gd name="T8" fmla="*/ 4 w 37"/>
                <a:gd name="T9" fmla="*/ 29 h 34"/>
                <a:gd name="T10" fmla="*/ 19 w 37"/>
                <a:gd name="T11" fmla="*/ 31 h 34"/>
                <a:gd name="T12" fmla="*/ 32 w 37"/>
                <a:gd name="T13" fmla="*/ 21 h 34"/>
              </a:gdLst>
              <a:ahLst/>
              <a:cxnLst>
                <a:cxn ang="0">
                  <a:pos x="T0" y="T1"/>
                </a:cxn>
                <a:cxn ang="0">
                  <a:pos x="T2" y="T3"/>
                </a:cxn>
                <a:cxn ang="0">
                  <a:pos x="T4" y="T5"/>
                </a:cxn>
                <a:cxn ang="0">
                  <a:pos x="T6" y="T7"/>
                </a:cxn>
                <a:cxn ang="0">
                  <a:pos x="T8" y="T9"/>
                </a:cxn>
                <a:cxn ang="0">
                  <a:pos x="T10" y="T11"/>
                </a:cxn>
                <a:cxn ang="0">
                  <a:pos x="T12" y="T13"/>
                </a:cxn>
              </a:cxnLst>
              <a:rect l="0" t="0" r="r" b="b"/>
              <a:pathLst>
                <a:path w="37" h="34">
                  <a:moveTo>
                    <a:pt x="32" y="21"/>
                  </a:moveTo>
                  <a:cubicBezTo>
                    <a:pt x="36" y="17"/>
                    <a:pt x="37" y="10"/>
                    <a:pt x="34" y="6"/>
                  </a:cubicBezTo>
                  <a:cubicBezTo>
                    <a:pt x="30" y="1"/>
                    <a:pt x="23" y="0"/>
                    <a:pt x="19" y="4"/>
                  </a:cubicBezTo>
                  <a:cubicBezTo>
                    <a:pt x="6" y="14"/>
                    <a:pt x="6" y="14"/>
                    <a:pt x="6" y="14"/>
                  </a:cubicBezTo>
                  <a:cubicBezTo>
                    <a:pt x="1" y="17"/>
                    <a:pt x="0" y="24"/>
                    <a:pt x="4" y="29"/>
                  </a:cubicBezTo>
                  <a:cubicBezTo>
                    <a:pt x="8" y="33"/>
                    <a:pt x="14" y="34"/>
                    <a:pt x="19" y="31"/>
                  </a:cubicBezTo>
                  <a:lnTo>
                    <a:pt x="32" y="21"/>
                  </a:lnTo>
                  <a:close/>
                </a:path>
              </a:pathLst>
            </a:custGeom>
            <a:solidFill>
              <a:srgbClr val="E2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08" name="9Slide.vn 103">
              <a:extLst>
                <a:ext uri="{FF2B5EF4-FFF2-40B4-BE49-F238E27FC236}">
                  <a16:creationId xmlns:a16="http://schemas.microsoft.com/office/drawing/2014/main" id="{EF61C26D-1297-42BC-B1C0-75E5C61DDFA2}"/>
                </a:ext>
              </a:extLst>
            </p:cNvPr>
            <p:cNvSpPr>
              <a:spLocks/>
            </p:cNvSpPr>
            <p:nvPr/>
          </p:nvSpPr>
          <p:spPr bwMode="auto">
            <a:xfrm>
              <a:off x="14933613" y="9571038"/>
              <a:ext cx="1438275" cy="771525"/>
            </a:xfrm>
            <a:custGeom>
              <a:avLst/>
              <a:gdLst>
                <a:gd name="T0" fmla="*/ 137 w 190"/>
                <a:gd name="T1" fmla="*/ 11 h 102"/>
                <a:gd name="T2" fmla="*/ 190 w 190"/>
                <a:gd name="T3" fmla="*/ 28 h 102"/>
                <a:gd name="T4" fmla="*/ 188 w 190"/>
                <a:gd name="T5" fmla="*/ 72 h 102"/>
                <a:gd name="T6" fmla="*/ 177 w 190"/>
                <a:gd name="T7" fmla="*/ 81 h 102"/>
                <a:gd name="T8" fmla="*/ 171 w 190"/>
                <a:gd name="T9" fmla="*/ 70 h 102"/>
                <a:gd name="T10" fmla="*/ 170 w 190"/>
                <a:gd name="T11" fmla="*/ 41 h 102"/>
                <a:gd name="T12" fmla="*/ 164 w 190"/>
                <a:gd name="T13" fmla="*/ 40 h 102"/>
                <a:gd name="T14" fmla="*/ 162 w 190"/>
                <a:gd name="T15" fmla="*/ 40 h 102"/>
                <a:gd name="T16" fmla="*/ 161 w 190"/>
                <a:gd name="T17" fmla="*/ 40 h 102"/>
                <a:gd name="T18" fmla="*/ 113 w 190"/>
                <a:gd name="T19" fmla="*/ 37 h 102"/>
                <a:gd name="T20" fmla="*/ 106 w 190"/>
                <a:gd name="T21" fmla="*/ 70 h 102"/>
                <a:gd name="T22" fmla="*/ 124 w 190"/>
                <a:gd name="T23" fmla="*/ 74 h 102"/>
                <a:gd name="T24" fmla="*/ 157 w 190"/>
                <a:gd name="T25" fmla="*/ 81 h 102"/>
                <a:gd name="T26" fmla="*/ 167 w 190"/>
                <a:gd name="T27" fmla="*/ 92 h 102"/>
                <a:gd name="T28" fmla="*/ 155 w 190"/>
                <a:gd name="T29" fmla="*/ 102 h 102"/>
                <a:gd name="T30" fmla="*/ 111 w 190"/>
                <a:gd name="T31" fmla="*/ 97 h 102"/>
                <a:gd name="T32" fmla="*/ 65 w 190"/>
                <a:gd name="T33" fmla="*/ 99 h 102"/>
                <a:gd name="T34" fmla="*/ 21 w 190"/>
                <a:gd name="T35" fmla="*/ 81 h 102"/>
                <a:gd name="T36" fmla="*/ 15 w 190"/>
                <a:gd name="T37" fmla="*/ 58 h 102"/>
                <a:gd name="T38" fmla="*/ 11 w 190"/>
                <a:gd name="T39" fmla="*/ 33 h 102"/>
                <a:gd name="T40" fmla="*/ 45 w 190"/>
                <a:gd name="T41" fmla="*/ 33 h 102"/>
                <a:gd name="T42" fmla="*/ 137 w 190"/>
                <a:gd name="T43" fmla="*/ 1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 h="102">
                  <a:moveTo>
                    <a:pt x="137" y="11"/>
                  </a:moveTo>
                  <a:cubicBezTo>
                    <a:pt x="137" y="11"/>
                    <a:pt x="190" y="23"/>
                    <a:pt x="190" y="28"/>
                  </a:cubicBezTo>
                  <a:cubicBezTo>
                    <a:pt x="189" y="29"/>
                    <a:pt x="188" y="72"/>
                    <a:pt x="188" y="72"/>
                  </a:cubicBezTo>
                  <a:cubicBezTo>
                    <a:pt x="187" y="78"/>
                    <a:pt x="183" y="82"/>
                    <a:pt x="177" y="81"/>
                  </a:cubicBezTo>
                  <a:cubicBezTo>
                    <a:pt x="172" y="81"/>
                    <a:pt x="170" y="76"/>
                    <a:pt x="171" y="70"/>
                  </a:cubicBezTo>
                  <a:cubicBezTo>
                    <a:pt x="170" y="41"/>
                    <a:pt x="170" y="41"/>
                    <a:pt x="170" y="41"/>
                  </a:cubicBezTo>
                  <a:cubicBezTo>
                    <a:pt x="164" y="40"/>
                    <a:pt x="164" y="40"/>
                    <a:pt x="164" y="40"/>
                  </a:cubicBezTo>
                  <a:cubicBezTo>
                    <a:pt x="162" y="40"/>
                    <a:pt x="162" y="40"/>
                    <a:pt x="162" y="40"/>
                  </a:cubicBezTo>
                  <a:cubicBezTo>
                    <a:pt x="161" y="40"/>
                    <a:pt x="161" y="40"/>
                    <a:pt x="161" y="40"/>
                  </a:cubicBezTo>
                  <a:cubicBezTo>
                    <a:pt x="113" y="37"/>
                    <a:pt x="113" y="37"/>
                    <a:pt x="113" y="37"/>
                  </a:cubicBezTo>
                  <a:cubicBezTo>
                    <a:pt x="109" y="43"/>
                    <a:pt x="101" y="47"/>
                    <a:pt x="106" y="70"/>
                  </a:cubicBezTo>
                  <a:cubicBezTo>
                    <a:pt x="106" y="71"/>
                    <a:pt x="114" y="71"/>
                    <a:pt x="124" y="74"/>
                  </a:cubicBezTo>
                  <a:cubicBezTo>
                    <a:pt x="157" y="81"/>
                    <a:pt x="157" y="81"/>
                    <a:pt x="157" y="81"/>
                  </a:cubicBezTo>
                  <a:cubicBezTo>
                    <a:pt x="163" y="82"/>
                    <a:pt x="167" y="86"/>
                    <a:pt x="167" y="92"/>
                  </a:cubicBezTo>
                  <a:cubicBezTo>
                    <a:pt x="166" y="98"/>
                    <a:pt x="161" y="102"/>
                    <a:pt x="155" y="102"/>
                  </a:cubicBezTo>
                  <a:cubicBezTo>
                    <a:pt x="111" y="97"/>
                    <a:pt x="111" y="97"/>
                    <a:pt x="111" y="97"/>
                  </a:cubicBezTo>
                  <a:cubicBezTo>
                    <a:pt x="89" y="98"/>
                    <a:pt x="68" y="98"/>
                    <a:pt x="65" y="99"/>
                  </a:cubicBezTo>
                  <a:cubicBezTo>
                    <a:pt x="65" y="99"/>
                    <a:pt x="0" y="94"/>
                    <a:pt x="21" y="81"/>
                  </a:cubicBezTo>
                  <a:cubicBezTo>
                    <a:pt x="15" y="58"/>
                    <a:pt x="15" y="58"/>
                    <a:pt x="15" y="58"/>
                  </a:cubicBezTo>
                  <a:cubicBezTo>
                    <a:pt x="13" y="47"/>
                    <a:pt x="1" y="36"/>
                    <a:pt x="11" y="33"/>
                  </a:cubicBezTo>
                  <a:cubicBezTo>
                    <a:pt x="45" y="33"/>
                    <a:pt x="45" y="33"/>
                    <a:pt x="45" y="33"/>
                  </a:cubicBezTo>
                  <a:cubicBezTo>
                    <a:pt x="67" y="22"/>
                    <a:pt x="135" y="0"/>
                    <a:pt x="137" y="11"/>
                  </a:cubicBezTo>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09" name="9Slide.vn 104">
              <a:extLst>
                <a:ext uri="{FF2B5EF4-FFF2-40B4-BE49-F238E27FC236}">
                  <a16:creationId xmlns:a16="http://schemas.microsoft.com/office/drawing/2014/main" id="{6595150B-79F4-432A-807D-36010505F93E}"/>
                </a:ext>
              </a:extLst>
            </p:cNvPr>
            <p:cNvSpPr>
              <a:spLocks/>
            </p:cNvSpPr>
            <p:nvPr/>
          </p:nvSpPr>
          <p:spPr bwMode="auto">
            <a:xfrm>
              <a:off x="15130463" y="9774238"/>
              <a:ext cx="90488" cy="552450"/>
            </a:xfrm>
            <a:custGeom>
              <a:avLst/>
              <a:gdLst>
                <a:gd name="T0" fmla="*/ 0 w 57"/>
                <a:gd name="T1" fmla="*/ 0 h 348"/>
                <a:gd name="T2" fmla="*/ 5 w 57"/>
                <a:gd name="T3" fmla="*/ 348 h 348"/>
                <a:gd name="T4" fmla="*/ 57 w 57"/>
                <a:gd name="T5" fmla="*/ 348 h 348"/>
                <a:gd name="T6" fmla="*/ 52 w 57"/>
                <a:gd name="T7" fmla="*/ 0 h 348"/>
                <a:gd name="T8" fmla="*/ 0 w 57"/>
                <a:gd name="T9" fmla="*/ 0 h 348"/>
              </a:gdLst>
              <a:ahLst/>
              <a:cxnLst>
                <a:cxn ang="0">
                  <a:pos x="T0" y="T1"/>
                </a:cxn>
                <a:cxn ang="0">
                  <a:pos x="T2" y="T3"/>
                </a:cxn>
                <a:cxn ang="0">
                  <a:pos x="T4" y="T5"/>
                </a:cxn>
                <a:cxn ang="0">
                  <a:pos x="T6" y="T7"/>
                </a:cxn>
                <a:cxn ang="0">
                  <a:pos x="T8" y="T9"/>
                </a:cxn>
              </a:cxnLst>
              <a:rect l="0" t="0" r="r" b="b"/>
              <a:pathLst>
                <a:path w="57" h="348">
                  <a:moveTo>
                    <a:pt x="0" y="0"/>
                  </a:moveTo>
                  <a:lnTo>
                    <a:pt x="5" y="348"/>
                  </a:lnTo>
                  <a:lnTo>
                    <a:pt x="57" y="348"/>
                  </a:lnTo>
                  <a:lnTo>
                    <a:pt x="52"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10" name="9Slide.vn 105">
              <a:extLst>
                <a:ext uri="{FF2B5EF4-FFF2-40B4-BE49-F238E27FC236}">
                  <a16:creationId xmlns:a16="http://schemas.microsoft.com/office/drawing/2014/main" id="{E28C5E10-FE69-4431-BBED-02E6DC37255A}"/>
                </a:ext>
              </a:extLst>
            </p:cNvPr>
            <p:cNvSpPr>
              <a:spLocks/>
            </p:cNvSpPr>
            <p:nvPr/>
          </p:nvSpPr>
          <p:spPr bwMode="auto">
            <a:xfrm>
              <a:off x="13177838" y="9774238"/>
              <a:ext cx="1990725" cy="560387"/>
            </a:xfrm>
            <a:custGeom>
              <a:avLst/>
              <a:gdLst>
                <a:gd name="T0" fmla="*/ 0 w 1254"/>
                <a:gd name="T1" fmla="*/ 5 h 353"/>
                <a:gd name="T2" fmla="*/ 1244 w 1254"/>
                <a:gd name="T3" fmla="*/ 0 h 353"/>
                <a:gd name="T4" fmla="*/ 1254 w 1254"/>
                <a:gd name="T5" fmla="*/ 348 h 353"/>
                <a:gd name="T6" fmla="*/ 0 w 1254"/>
                <a:gd name="T7" fmla="*/ 353 h 353"/>
                <a:gd name="T8" fmla="*/ 0 w 1254"/>
                <a:gd name="T9" fmla="*/ 5 h 353"/>
              </a:gdLst>
              <a:ahLst/>
              <a:cxnLst>
                <a:cxn ang="0">
                  <a:pos x="T0" y="T1"/>
                </a:cxn>
                <a:cxn ang="0">
                  <a:pos x="T2" y="T3"/>
                </a:cxn>
                <a:cxn ang="0">
                  <a:pos x="T4" y="T5"/>
                </a:cxn>
                <a:cxn ang="0">
                  <a:pos x="T6" y="T7"/>
                </a:cxn>
                <a:cxn ang="0">
                  <a:pos x="T8" y="T9"/>
                </a:cxn>
              </a:cxnLst>
              <a:rect l="0" t="0" r="r" b="b"/>
              <a:pathLst>
                <a:path w="1254" h="353">
                  <a:moveTo>
                    <a:pt x="0" y="5"/>
                  </a:moveTo>
                  <a:lnTo>
                    <a:pt x="1244" y="0"/>
                  </a:lnTo>
                  <a:lnTo>
                    <a:pt x="1254" y="348"/>
                  </a:lnTo>
                  <a:lnTo>
                    <a:pt x="0" y="353"/>
                  </a:lnTo>
                  <a:lnTo>
                    <a:pt x="0" y="5"/>
                  </a:lnTo>
                  <a:close/>
                </a:path>
              </a:pathLst>
            </a:custGeom>
            <a:solidFill>
              <a:srgbClr val="6C7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11" name="9Slide.vn 106">
              <a:extLst>
                <a:ext uri="{FF2B5EF4-FFF2-40B4-BE49-F238E27FC236}">
                  <a16:creationId xmlns:a16="http://schemas.microsoft.com/office/drawing/2014/main" id="{3A369D45-4762-4581-9BB5-A8A5BC917C47}"/>
                </a:ext>
              </a:extLst>
            </p:cNvPr>
            <p:cNvSpPr>
              <a:spLocks/>
            </p:cNvSpPr>
            <p:nvPr/>
          </p:nvSpPr>
          <p:spPr bwMode="auto">
            <a:xfrm>
              <a:off x="13177838" y="9774238"/>
              <a:ext cx="1982788" cy="454025"/>
            </a:xfrm>
            <a:custGeom>
              <a:avLst/>
              <a:gdLst>
                <a:gd name="T0" fmla="*/ 0 w 262"/>
                <a:gd name="T1" fmla="*/ 27 h 60"/>
                <a:gd name="T2" fmla="*/ 0 w 262"/>
                <a:gd name="T3" fmla="*/ 1 h 60"/>
                <a:gd name="T4" fmla="*/ 261 w 262"/>
                <a:gd name="T5" fmla="*/ 0 h 60"/>
                <a:gd name="T6" fmla="*/ 262 w 262"/>
                <a:gd name="T7" fmla="*/ 60 h 60"/>
                <a:gd name="T8" fmla="*/ 0 w 262"/>
                <a:gd name="T9" fmla="*/ 27 h 60"/>
              </a:gdLst>
              <a:ahLst/>
              <a:cxnLst>
                <a:cxn ang="0">
                  <a:pos x="T0" y="T1"/>
                </a:cxn>
                <a:cxn ang="0">
                  <a:pos x="T2" y="T3"/>
                </a:cxn>
                <a:cxn ang="0">
                  <a:pos x="T4" y="T5"/>
                </a:cxn>
                <a:cxn ang="0">
                  <a:pos x="T6" y="T7"/>
                </a:cxn>
                <a:cxn ang="0">
                  <a:pos x="T8" y="T9"/>
                </a:cxn>
              </a:cxnLst>
              <a:rect l="0" t="0" r="r" b="b"/>
              <a:pathLst>
                <a:path w="262" h="60">
                  <a:moveTo>
                    <a:pt x="0" y="27"/>
                  </a:moveTo>
                  <a:cubicBezTo>
                    <a:pt x="0" y="1"/>
                    <a:pt x="0" y="1"/>
                    <a:pt x="0" y="1"/>
                  </a:cubicBezTo>
                  <a:cubicBezTo>
                    <a:pt x="261" y="0"/>
                    <a:pt x="261" y="0"/>
                    <a:pt x="261" y="0"/>
                  </a:cubicBezTo>
                  <a:cubicBezTo>
                    <a:pt x="262" y="60"/>
                    <a:pt x="262" y="60"/>
                    <a:pt x="262" y="60"/>
                  </a:cubicBezTo>
                  <a:cubicBezTo>
                    <a:pt x="224" y="32"/>
                    <a:pt x="148" y="9"/>
                    <a:pt x="0" y="27"/>
                  </a:cubicBezTo>
                  <a:close/>
                </a:path>
              </a:pathLst>
            </a:custGeom>
            <a:solidFill>
              <a:srgbClr val="6166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12" name="9Slide.vn 107">
              <a:extLst>
                <a:ext uri="{FF2B5EF4-FFF2-40B4-BE49-F238E27FC236}">
                  <a16:creationId xmlns:a16="http://schemas.microsoft.com/office/drawing/2014/main" id="{5C075BD3-2E0B-461C-9E4C-5B2A484A74EF}"/>
                </a:ext>
              </a:extLst>
            </p:cNvPr>
            <p:cNvSpPr>
              <a:spLocks/>
            </p:cNvSpPr>
            <p:nvPr/>
          </p:nvSpPr>
          <p:spPr bwMode="auto">
            <a:xfrm>
              <a:off x="16151226" y="10039350"/>
              <a:ext cx="514350" cy="514350"/>
            </a:xfrm>
            <a:custGeom>
              <a:avLst/>
              <a:gdLst>
                <a:gd name="T0" fmla="*/ 1 w 68"/>
                <a:gd name="T1" fmla="*/ 32 h 68"/>
                <a:gd name="T2" fmla="*/ 36 w 68"/>
                <a:gd name="T3" fmla="*/ 1 h 68"/>
                <a:gd name="T4" fmla="*/ 68 w 68"/>
                <a:gd name="T5" fmla="*/ 35 h 68"/>
                <a:gd name="T6" fmla="*/ 33 w 68"/>
                <a:gd name="T7" fmla="*/ 67 h 68"/>
                <a:gd name="T8" fmla="*/ 1 w 68"/>
                <a:gd name="T9" fmla="*/ 32 h 68"/>
              </a:gdLst>
              <a:ahLst/>
              <a:cxnLst>
                <a:cxn ang="0">
                  <a:pos x="T0" y="T1"/>
                </a:cxn>
                <a:cxn ang="0">
                  <a:pos x="T2" y="T3"/>
                </a:cxn>
                <a:cxn ang="0">
                  <a:pos x="T4" y="T5"/>
                </a:cxn>
                <a:cxn ang="0">
                  <a:pos x="T6" y="T7"/>
                </a:cxn>
                <a:cxn ang="0">
                  <a:pos x="T8" y="T9"/>
                </a:cxn>
              </a:cxnLst>
              <a:rect l="0" t="0" r="r" b="b"/>
              <a:pathLst>
                <a:path w="68" h="68">
                  <a:moveTo>
                    <a:pt x="1" y="32"/>
                  </a:moveTo>
                  <a:cubicBezTo>
                    <a:pt x="2" y="14"/>
                    <a:pt x="18" y="0"/>
                    <a:pt x="36" y="1"/>
                  </a:cubicBezTo>
                  <a:cubicBezTo>
                    <a:pt x="54" y="1"/>
                    <a:pt x="68" y="17"/>
                    <a:pt x="68" y="35"/>
                  </a:cubicBezTo>
                  <a:cubicBezTo>
                    <a:pt x="67" y="54"/>
                    <a:pt x="51" y="68"/>
                    <a:pt x="33" y="67"/>
                  </a:cubicBezTo>
                  <a:cubicBezTo>
                    <a:pt x="15" y="66"/>
                    <a:pt x="0" y="51"/>
                    <a:pt x="1" y="32"/>
                  </a:cubicBezTo>
                </a:path>
              </a:pathLst>
            </a:custGeom>
            <a:solidFill>
              <a:srgbClr val="FBCA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13" name="9Slide.vn 108">
              <a:extLst>
                <a:ext uri="{FF2B5EF4-FFF2-40B4-BE49-F238E27FC236}">
                  <a16:creationId xmlns:a16="http://schemas.microsoft.com/office/drawing/2014/main" id="{3A27C5B8-8086-47F3-8102-7FCE2A735660}"/>
                </a:ext>
              </a:extLst>
            </p:cNvPr>
            <p:cNvSpPr>
              <a:spLocks noEditPoints="1"/>
            </p:cNvSpPr>
            <p:nvPr/>
          </p:nvSpPr>
          <p:spPr bwMode="auto">
            <a:xfrm>
              <a:off x="16205201" y="10085388"/>
              <a:ext cx="415925" cy="415925"/>
            </a:xfrm>
            <a:custGeom>
              <a:avLst/>
              <a:gdLst>
                <a:gd name="T0" fmla="*/ 29 w 55"/>
                <a:gd name="T1" fmla="*/ 1 h 55"/>
                <a:gd name="T2" fmla="*/ 54 w 55"/>
                <a:gd name="T3" fmla="*/ 29 h 55"/>
                <a:gd name="T4" fmla="*/ 26 w 55"/>
                <a:gd name="T5" fmla="*/ 55 h 55"/>
                <a:gd name="T6" fmla="*/ 1 w 55"/>
                <a:gd name="T7" fmla="*/ 27 h 55"/>
                <a:gd name="T8" fmla="*/ 29 w 55"/>
                <a:gd name="T9" fmla="*/ 1 h 55"/>
                <a:gd name="T10" fmla="*/ 26 w 55"/>
                <a:gd name="T11" fmla="*/ 50 h 55"/>
                <a:gd name="T12" fmla="*/ 50 w 55"/>
                <a:gd name="T13" fmla="*/ 29 h 55"/>
                <a:gd name="T14" fmla="*/ 28 w 55"/>
                <a:gd name="T15" fmla="*/ 5 h 55"/>
                <a:gd name="T16" fmla="*/ 5 w 55"/>
                <a:gd name="T17" fmla="*/ 27 h 55"/>
                <a:gd name="T18" fmla="*/ 26 w 55"/>
                <a:gd name="T19" fmla="*/ 5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9" y="1"/>
                  </a:moveTo>
                  <a:cubicBezTo>
                    <a:pt x="43" y="2"/>
                    <a:pt x="55" y="14"/>
                    <a:pt x="54" y="29"/>
                  </a:cubicBezTo>
                  <a:cubicBezTo>
                    <a:pt x="54" y="44"/>
                    <a:pt x="41" y="55"/>
                    <a:pt x="26" y="55"/>
                  </a:cubicBezTo>
                  <a:cubicBezTo>
                    <a:pt x="11" y="54"/>
                    <a:pt x="0" y="41"/>
                    <a:pt x="1" y="27"/>
                  </a:cubicBezTo>
                  <a:cubicBezTo>
                    <a:pt x="1" y="12"/>
                    <a:pt x="14" y="0"/>
                    <a:pt x="29" y="1"/>
                  </a:cubicBezTo>
                  <a:moveTo>
                    <a:pt x="26" y="50"/>
                  </a:moveTo>
                  <a:cubicBezTo>
                    <a:pt x="39" y="51"/>
                    <a:pt x="49" y="41"/>
                    <a:pt x="50" y="29"/>
                  </a:cubicBezTo>
                  <a:cubicBezTo>
                    <a:pt x="51" y="16"/>
                    <a:pt x="41" y="6"/>
                    <a:pt x="28" y="5"/>
                  </a:cubicBezTo>
                  <a:cubicBezTo>
                    <a:pt x="16" y="5"/>
                    <a:pt x="5" y="14"/>
                    <a:pt x="5" y="27"/>
                  </a:cubicBezTo>
                  <a:cubicBezTo>
                    <a:pt x="4" y="39"/>
                    <a:pt x="14" y="50"/>
                    <a:pt x="26" y="50"/>
                  </a:cubicBezTo>
                </a:path>
              </a:pathLst>
            </a:custGeom>
            <a:solidFill>
              <a:srgbClr val="D5A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14" name="9Slide.vn 109">
              <a:extLst>
                <a:ext uri="{FF2B5EF4-FFF2-40B4-BE49-F238E27FC236}">
                  <a16:creationId xmlns:a16="http://schemas.microsoft.com/office/drawing/2014/main" id="{98B72EC9-B798-49DE-B1F1-5E43194E55EF}"/>
                </a:ext>
              </a:extLst>
            </p:cNvPr>
            <p:cNvSpPr>
              <a:spLocks/>
            </p:cNvSpPr>
            <p:nvPr/>
          </p:nvSpPr>
          <p:spPr bwMode="auto">
            <a:xfrm>
              <a:off x="16235363" y="10123488"/>
              <a:ext cx="355600" cy="339725"/>
            </a:xfrm>
            <a:custGeom>
              <a:avLst/>
              <a:gdLst>
                <a:gd name="T0" fmla="*/ 23 w 47"/>
                <a:gd name="T1" fmla="*/ 0 h 45"/>
                <a:gd name="T2" fmla="*/ 1 w 47"/>
                <a:gd name="T3" fmla="*/ 20 h 45"/>
                <a:gd name="T4" fmla="*/ 1 w 47"/>
                <a:gd name="T5" fmla="*/ 22 h 45"/>
                <a:gd name="T6" fmla="*/ 1 w 47"/>
                <a:gd name="T7" fmla="*/ 22 h 45"/>
                <a:gd name="T8" fmla="*/ 22 w 47"/>
                <a:gd name="T9" fmla="*/ 45 h 45"/>
                <a:gd name="T10" fmla="*/ 22 w 47"/>
                <a:gd name="T11" fmla="*/ 45 h 45"/>
                <a:gd name="T12" fmla="*/ 22 w 47"/>
                <a:gd name="T13" fmla="*/ 45 h 45"/>
                <a:gd name="T14" fmla="*/ 23 w 47"/>
                <a:gd name="T15" fmla="*/ 45 h 45"/>
                <a:gd name="T16" fmla="*/ 46 w 47"/>
                <a:gd name="T17" fmla="*/ 24 h 45"/>
                <a:gd name="T18" fmla="*/ 24 w 47"/>
                <a:gd name="T19" fmla="*/ 0 h 45"/>
                <a:gd name="T20" fmla="*/ 23 w 47"/>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45">
                  <a:moveTo>
                    <a:pt x="23" y="0"/>
                  </a:moveTo>
                  <a:cubicBezTo>
                    <a:pt x="12" y="0"/>
                    <a:pt x="2" y="9"/>
                    <a:pt x="1" y="20"/>
                  </a:cubicBezTo>
                  <a:cubicBezTo>
                    <a:pt x="1" y="20"/>
                    <a:pt x="1" y="21"/>
                    <a:pt x="1" y="22"/>
                  </a:cubicBezTo>
                  <a:cubicBezTo>
                    <a:pt x="1" y="22"/>
                    <a:pt x="1" y="22"/>
                    <a:pt x="1" y="22"/>
                  </a:cubicBezTo>
                  <a:cubicBezTo>
                    <a:pt x="0" y="34"/>
                    <a:pt x="10" y="45"/>
                    <a:pt x="22" y="45"/>
                  </a:cubicBezTo>
                  <a:cubicBezTo>
                    <a:pt x="22" y="45"/>
                    <a:pt x="22" y="45"/>
                    <a:pt x="22" y="45"/>
                  </a:cubicBezTo>
                  <a:cubicBezTo>
                    <a:pt x="22" y="45"/>
                    <a:pt x="22" y="45"/>
                    <a:pt x="22" y="45"/>
                  </a:cubicBezTo>
                  <a:cubicBezTo>
                    <a:pt x="23" y="45"/>
                    <a:pt x="23" y="45"/>
                    <a:pt x="23" y="45"/>
                  </a:cubicBezTo>
                  <a:cubicBezTo>
                    <a:pt x="35" y="45"/>
                    <a:pt x="45" y="36"/>
                    <a:pt x="46" y="24"/>
                  </a:cubicBezTo>
                  <a:cubicBezTo>
                    <a:pt x="47" y="11"/>
                    <a:pt x="37" y="1"/>
                    <a:pt x="24" y="0"/>
                  </a:cubicBezTo>
                  <a:cubicBezTo>
                    <a:pt x="24" y="0"/>
                    <a:pt x="24" y="0"/>
                    <a:pt x="23" y="0"/>
                  </a:cubicBezTo>
                </a:path>
              </a:pathLst>
            </a:custGeom>
            <a:solidFill>
              <a:srgbClr val="FDD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15" name="9Slide.vn 110">
              <a:extLst>
                <a:ext uri="{FF2B5EF4-FFF2-40B4-BE49-F238E27FC236}">
                  <a16:creationId xmlns:a16="http://schemas.microsoft.com/office/drawing/2014/main" id="{C19DD609-4DEB-45F4-8BB8-45E0901DD7FA}"/>
                </a:ext>
              </a:extLst>
            </p:cNvPr>
            <p:cNvSpPr>
              <a:spLocks noEditPoints="1"/>
            </p:cNvSpPr>
            <p:nvPr/>
          </p:nvSpPr>
          <p:spPr bwMode="auto">
            <a:xfrm>
              <a:off x="16235363" y="10123488"/>
              <a:ext cx="355600" cy="339725"/>
            </a:xfrm>
            <a:custGeom>
              <a:avLst/>
              <a:gdLst>
                <a:gd name="T0" fmla="*/ 1 w 47"/>
                <a:gd name="T1" fmla="*/ 22 h 45"/>
                <a:gd name="T2" fmla="*/ 22 w 47"/>
                <a:gd name="T3" fmla="*/ 45 h 45"/>
                <a:gd name="T4" fmla="*/ 1 w 47"/>
                <a:gd name="T5" fmla="*/ 22 h 45"/>
                <a:gd name="T6" fmla="*/ 23 w 47"/>
                <a:gd name="T7" fmla="*/ 0 h 45"/>
                <a:gd name="T8" fmla="*/ 1 w 47"/>
                <a:gd name="T9" fmla="*/ 20 h 45"/>
                <a:gd name="T10" fmla="*/ 23 w 47"/>
                <a:gd name="T11" fmla="*/ 0 h 45"/>
                <a:gd name="T12" fmla="*/ 24 w 47"/>
                <a:gd name="T13" fmla="*/ 0 h 45"/>
                <a:gd name="T14" fmla="*/ 46 w 47"/>
                <a:gd name="T15" fmla="*/ 24 h 45"/>
                <a:gd name="T16" fmla="*/ 23 w 47"/>
                <a:gd name="T17" fmla="*/ 45 h 45"/>
                <a:gd name="T18" fmla="*/ 22 w 47"/>
                <a:gd name="T19" fmla="*/ 45 h 45"/>
                <a:gd name="T20" fmla="*/ 23 w 47"/>
                <a:gd name="T21" fmla="*/ 45 h 45"/>
                <a:gd name="T22" fmla="*/ 46 w 47"/>
                <a:gd name="T23" fmla="*/ 24 h 45"/>
                <a:gd name="T24" fmla="*/ 24 w 47"/>
                <a:gd name="T25" fmla="*/ 0 h 45"/>
                <a:gd name="T26" fmla="*/ 23 w 47"/>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5">
                  <a:moveTo>
                    <a:pt x="1" y="22"/>
                  </a:moveTo>
                  <a:cubicBezTo>
                    <a:pt x="0" y="34"/>
                    <a:pt x="10" y="45"/>
                    <a:pt x="22" y="45"/>
                  </a:cubicBezTo>
                  <a:cubicBezTo>
                    <a:pt x="10" y="45"/>
                    <a:pt x="0" y="34"/>
                    <a:pt x="1" y="22"/>
                  </a:cubicBezTo>
                  <a:moveTo>
                    <a:pt x="23" y="0"/>
                  </a:moveTo>
                  <a:cubicBezTo>
                    <a:pt x="12" y="0"/>
                    <a:pt x="2" y="9"/>
                    <a:pt x="1" y="20"/>
                  </a:cubicBezTo>
                  <a:cubicBezTo>
                    <a:pt x="2" y="9"/>
                    <a:pt x="12" y="0"/>
                    <a:pt x="23" y="0"/>
                  </a:cubicBezTo>
                  <a:cubicBezTo>
                    <a:pt x="24" y="0"/>
                    <a:pt x="24" y="0"/>
                    <a:pt x="24" y="0"/>
                  </a:cubicBezTo>
                  <a:cubicBezTo>
                    <a:pt x="37" y="1"/>
                    <a:pt x="47" y="11"/>
                    <a:pt x="46" y="24"/>
                  </a:cubicBezTo>
                  <a:cubicBezTo>
                    <a:pt x="45" y="36"/>
                    <a:pt x="35" y="45"/>
                    <a:pt x="23" y="45"/>
                  </a:cubicBezTo>
                  <a:cubicBezTo>
                    <a:pt x="23" y="45"/>
                    <a:pt x="23" y="45"/>
                    <a:pt x="22" y="45"/>
                  </a:cubicBezTo>
                  <a:cubicBezTo>
                    <a:pt x="23" y="45"/>
                    <a:pt x="23" y="45"/>
                    <a:pt x="23" y="45"/>
                  </a:cubicBezTo>
                  <a:cubicBezTo>
                    <a:pt x="35" y="45"/>
                    <a:pt x="45" y="36"/>
                    <a:pt x="46" y="24"/>
                  </a:cubicBezTo>
                  <a:cubicBezTo>
                    <a:pt x="47" y="11"/>
                    <a:pt x="37" y="1"/>
                    <a:pt x="24" y="0"/>
                  </a:cubicBezTo>
                  <a:cubicBezTo>
                    <a:pt x="24" y="0"/>
                    <a:pt x="24" y="0"/>
                    <a:pt x="23" y="0"/>
                  </a:cubicBezTo>
                </a:path>
              </a:pathLst>
            </a:custGeom>
            <a:solidFill>
              <a:srgbClr val="DDB3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16" name="9Slide.vn 111">
              <a:extLst>
                <a:ext uri="{FF2B5EF4-FFF2-40B4-BE49-F238E27FC236}">
                  <a16:creationId xmlns:a16="http://schemas.microsoft.com/office/drawing/2014/main" id="{BB46D874-97A8-47CE-9E95-81839DB33FC9}"/>
                </a:ext>
              </a:extLst>
            </p:cNvPr>
            <p:cNvSpPr>
              <a:spLocks/>
            </p:cNvSpPr>
            <p:nvPr/>
          </p:nvSpPr>
          <p:spPr bwMode="auto">
            <a:xfrm>
              <a:off x="16348076" y="10167938"/>
              <a:ext cx="128588" cy="250825"/>
            </a:xfrm>
            <a:custGeom>
              <a:avLst/>
              <a:gdLst>
                <a:gd name="T0" fmla="*/ 0 w 17"/>
                <a:gd name="T1" fmla="*/ 22 h 33"/>
                <a:gd name="T2" fmla="*/ 7 w 17"/>
                <a:gd name="T3" fmla="*/ 23 h 33"/>
                <a:gd name="T4" fmla="*/ 7 w 17"/>
                <a:gd name="T5" fmla="*/ 24 h 33"/>
                <a:gd name="T6" fmla="*/ 7 w 17"/>
                <a:gd name="T7" fmla="*/ 26 h 33"/>
                <a:gd name="T8" fmla="*/ 8 w 17"/>
                <a:gd name="T9" fmla="*/ 27 h 33"/>
                <a:gd name="T10" fmla="*/ 9 w 17"/>
                <a:gd name="T11" fmla="*/ 26 h 33"/>
                <a:gd name="T12" fmla="*/ 10 w 17"/>
                <a:gd name="T13" fmla="*/ 25 h 33"/>
                <a:gd name="T14" fmla="*/ 9 w 17"/>
                <a:gd name="T15" fmla="*/ 23 h 33"/>
                <a:gd name="T16" fmla="*/ 5 w 17"/>
                <a:gd name="T17" fmla="*/ 20 h 33"/>
                <a:gd name="T18" fmla="*/ 2 w 17"/>
                <a:gd name="T19" fmla="*/ 17 h 33"/>
                <a:gd name="T20" fmla="*/ 0 w 17"/>
                <a:gd name="T21" fmla="*/ 15 h 33"/>
                <a:gd name="T22" fmla="*/ 0 w 17"/>
                <a:gd name="T23" fmla="*/ 11 h 33"/>
                <a:gd name="T24" fmla="*/ 2 w 17"/>
                <a:gd name="T25" fmla="*/ 5 h 33"/>
                <a:gd name="T26" fmla="*/ 8 w 17"/>
                <a:gd name="T27" fmla="*/ 3 h 33"/>
                <a:gd name="T28" fmla="*/ 8 w 17"/>
                <a:gd name="T29" fmla="*/ 0 h 33"/>
                <a:gd name="T30" fmla="*/ 11 w 17"/>
                <a:gd name="T31" fmla="*/ 0 h 33"/>
                <a:gd name="T32" fmla="*/ 11 w 17"/>
                <a:gd name="T33" fmla="*/ 3 h 33"/>
                <a:gd name="T34" fmla="*/ 15 w 17"/>
                <a:gd name="T35" fmla="*/ 5 h 33"/>
                <a:gd name="T36" fmla="*/ 17 w 17"/>
                <a:gd name="T37" fmla="*/ 12 h 33"/>
                <a:gd name="T38" fmla="*/ 17 w 17"/>
                <a:gd name="T39" fmla="*/ 13 h 33"/>
                <a:gd name="T40" fmla="*/ 10 w 17"/>
                <a:gd name="T41" fmla="*/ 13 h 33"/>
                <a:gd name="T42" fmla="*/ 10 w 17"/>
                <a:gd name="T43" fmla="*/ 11 h 33"/>
                <a:gd name="T44" fmla="*/ 10 w 17"/>
                <a:gd name="T45" fmla="*/ 8 h 33"/>
                <a:gd name="T46" fmla="*/ 9 w 17"/>
                <a:gd name="T47" fmla="*/ 7 h 33"/>
                <a:gd name="T48" fmla="*/ 8 w 17"/>
                <a:gd name="T49" fmla="*/ 8 h 33"/>
                <a:gd name="T50" fmla="*/ 8 w 17"/>
                <a:gd name="T51" fmla="*/ 9 h 33"/>
                <a:gd name="T52" fmla="*/ 8 w 17"/>
                <a:gd name="T53" fmla="*/ 12 h 33"/>
                <a:gd name="T54" fmla="*/ 10 w 17"/>
                <a:gd name="T55" fmla="*/ 15 h 33"/>
                <a:gd name="T56" fmla="*/ 14 w 17"/>
                <a:gd name="T57" fmla="*/ 18 h 33"/>
                <a:gd name="T58" fmla="*/ 16 w 17"/>
                <a:gd name="T59" fmla="*/ 20 h 33"/>
                <a:gd name="T60" fmla="*/ 17 w 17"/>
                <a:gd name="T61" fmla="*/ 24 h 33"/>
                <a:gd name="T62" fmla="*/ 15 w 17"/>
                <a:gd name="T63" fmla="*/ 29 h 33"/>
                <a:gd name="T64" fmla="*/ 9 w 17"/>
                <a:gd name="T65" fmla="*/ 31 h 33"/>
                <a:gd name="T66" fmla="*/ 9 w 17"/>
                <a:gd name="T67" fmla="*/ 33 h 33"/>
                <a:gd name="T68" fmla="*/ 6 w 17"/>
                <a:gd name="T69" fmla="*/ 33 h 33"/>
                <a:gd name="T70" fmla="*/ 6 w 17"/>
                <a:gd name="T71" fmla="*/ 31 h 33"/>
                <a:gd name="T72" fmla="*/ 2 w 17"/>
                <a:gd name="T73" fmla="*/ 29 h 33"/>
                <a:gd name="T74" fmla="*/ 0 w 17"/>
                <a:gd name="T75" fmla="*/ 24 h 33"/>
                <a:gd name="T76" fmla="*/ 0 w 17"/>
                <a:gd name="T77"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33">
                  <a:moveTo>
                    <a:pt x="0" y="22"/>
                  </a:moveTo>
                  <a:cubicBezTo>
                    <a:pt x="7" y="23"/>
                    <a:pt x="7" y="23"/>
                    <a:pt x="7" y="23"/>
                  </a:cubicBezTo>
                  <a:cubicBezTo>
                    <a:pt x="7" y="24"/>
                    <a:pt x="7" y="24"/>
                    <a:pt x="7" y="24"/>
                  </a:cubicBezTo>
                  <a:cubicBezTo>
                    <a:pt x="7" y="25"/>
                    <a:pt x="7" y="26"/>
                    <a:pt x="7" y="26"/>
                  </a:cubicBezTo>
                  <a:cubicBezTo>
                    <a:pt x="7" y="27"/>
                    <a:pt x="8" y="27"/>
                    <a:pt x="8" y="27"/>
                  </a:cubicBezTo>
                  <a:cubicBezTo>
                    <a:pt x="9" y="27"/>
                    <a:pt x="9" y="27"/>
                    <a:pt x="9" y="26"/>
                  </a:cubicBezTo>
                  <a:cubicBezTo>
                    <a:pt x="9" y="26"/>
                    <a:pt x="10" y="26"/>
                    <a:pt x="10" y="25"/>
                  </a:cubicBezTo>
                  <a:cubicBezTo>
                    <a:pt x="10" y="24"/>
                    <a:pt x="10" y="23"/>
                    <a:pt x="9" y="23"/>
                  </a:cubicBezTo>
                  <a:cubicBezTo>
                    <a:pt x="9" y="22"/>
                    <a:pt x="7" y="21"/>
                    <a:pt x="5" y="20"/>
                  </a:cubicBezTo>
                  <a:cubicBezTo>
                    <a:pt x="4" y="19"/>
                    <a:pt x="3" y="18"/>
                    <a:pt x="2" y="17"/>
                  </a:cubicBezTo>
                  <a:cubicBezTo>
                    <a:pt x="1" y="17"/>
                    <a:pt x="1" y="16"/>
                    <a:pt x="0" y="15"/>
                  </a:cubicBezTo>
                  <a:cubicBezTo>
                    <a:pt x="0" y="14"/>
                    <a:pt x="0" y="13"/>
                    <a:pt x="0" y="11"/>
                  </a:cubicBezTo>
                  <a:cubicBezTo>
                    <a:pt x="0" y="9"/>
                    <a:pt x="1" y="7"/>
                    <a:pt x="2" y="5"/>
                  </a:cubicBezTo>
                  <a:cubicBezTo>
                    <a:pt x="3" y="4"/>
                    <a:pt x="5" y="3"/>
                    <a:pt x="8" y="3"/>
                  </a:cubicBezTo>
                  <a:cubicBezTo>
                    <a:pt x="8" y="0"/>
                    <a:pt x="8" y="0"/>
                    <a:pt x="8" y="0"/>
                  </a:cubicBezTo>
                  <a:cubicBezTo>
                    <a:pt x="11" y="0"/>
                    <a:pt x="11" y="0"/>
                    <a:pt x="11" y="0"/>
                  </a:cubicBezTo>
                  <a:cubicBezTo>
                    <a:pt x="11" y="3"/>
                    <a:pt x="11" y="3"/>
                    <a:pt x="11" y="3"/>
                  </a:cubicBezTo>
                  <a:cubicBezTo>
                    <a:pt x="13" y="3"/>
                    <a:pt x="14" y="4"/>
                    <a:pt x="15" y="5"/>
                  </a:cubicBezTo>
                  <a:cubicBezTo>
                    <a:pt x="17" y="7"/>
                    <a:pt x="17" y="9"/>
                    <a:pt x="17" y="12"/>
                  </a:cubicBezTo>
                  <a:cubicBezTo>
                    <a:pt x="17" y="13"/>
                    <a:pt x="17" y="13"/>
                    <a:pt x="17" y="13"/>
                  </a:cubicBezTo>
                  <a:cubicBezTo>
                    <a:pt x="10" y="13"/>
                    <a:pt x="10" y="13"/>
                    <a:pt x="10" y="13"/>
                  </a:cubicBezTo>
                  <a:cubicBezTo>
                    <a:pt x="10" y="11"/>
                    <a:pt x="10" y="11"/>
                    <a:pt x="10" y="11"/>
                  </a:cubicBezTo>
                  <a:cubicBezTo>
                    <a:pt x="10" y="10"/>
                    <a:pt x="10" y="8"/>
                    <a:pt x="10" y="8"/>
                  </a:cubicBezTo>
                  <a:cubicBezTo>
                    <a:pt x="10" y="7"/>
                    <a:pt x="10" y="7"/>
                    <a:pt x="9" y="7"/>
                  </a:cubicBezTo>
                  <a:cubicBezTo>
                    <a:pt x="9" y="7"/>
                    <a:pt x="8" y="7"/>
                    <a:pt x="8" y="8"/>
                  </a:cubicBezTo>
                  <a:cubicBezTo>
                    <a:pt x="8" y="8"/>
                    <a:pt x="8" y="8"/>
                    <a:pt x="8" y="9"/>
                  </a:cubicBezTo>
                  <a:cubicBezTo>
                    <a:pt x="8" y="11"/>
                    <a:pt x="8" y="12"/>
                    <a:pt x="8" y="12"/>
                  </a:cubicBezTo>
                  <a:cubicBezTo>
                    <a:pt x="8" y="13"/>
                    <a:pt x="9" y="14"/>
                    <a:pt x="10" y="15"/>
                  </a:cubicBezTo>
                  <a:cubicBezTo>
                    <a:pt x="12" y="16"/>
                    <a:pt x="14" y="17"/>
                    <a:pt x="14" y="18"/>
                  </a:cubicBezTo>
                  <a:cubicBezTo>
                    <a:pt x="15" y="18"/>
                    <a:pt x="16" y="19"/>
                    <a:pt x="16" y="20"/>
                  </a:cubicBezTo>
                  <a:cubicBezTo>
                    <a:pt x="17" y="22"/>
                    <a:pt x="17" y="23"/>
                    <a:pt x="17" y="24"/>
                  </a:cubicBezTo>
                  <a:cubicBezTo>
                    <a:pt x="17" y="26"/>
                    <a:pt x="16" y="28"/>
                    <a:pt x="15" y="29"/>
                  </a:cubicBezTo>
                  <a:cubicBezTo>
                    <a:pt x="14" y="30"/>
                    <a:pt x="12" y="31"/>
                    <a:pt x="9" y="31"/>
                  </a:cubicBezTo>
                  <a:cubicBezTo>
                    <a:pt x="9" y="33"/>
                    <a:pt x="9" y="33"/>
                    <a:pt x="9" y="33"/>
                  </a:cubicBezTo>
                  <a:cubicBezTo>
                    <a:pt x="6" y="33"/>
                    <a:pt x="6" y="33"/>
                    <a:pt x="6" y="33"/>
                  </a:cubicBezTo>
                  <a:cubicBezTo>
                    <a:pt x="6" y="31"/>
                    <a:pt x="6" y="31"/>
                    <a:pt x="6" y="31"/>
                  </a:cubicBezTo>
                  <a:cubicBezTo>
                    <a:pt x="4" y="31"/>
                    <a:pt x="3" y="30"/>
                    <a:pt x="2" y="29"/>
                  </a:cubicBezTo>
                  <a:cubicBezTo>
                    <a:pt x="1" y="27"/>
                    <a:pt x="0" y="26"/>
                    <a:pt x="0" y="24"/>
                  </a:cubicBezTo>
                  <a:cubicBezTo>
                    <a:pt x="0" y="23"/>
                    <a:pt x="0" y="23"/>
                    <a:pt x="0" y="22"/>
                  </a:cubicBezTo>
                  <a:close/>
                </a:path>
              </a:pathLst>
            </a:custGeom>
            <a:solidFill>
              <a:srgbClr val="D5A4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17" name="9Slide.vn 112">
              <a:extLst>
                <a:ext uri="{FF2B5EF4-FFF2-40B4-BE49-F238E27FC236}">
                  <a16:creationId xmlns:a16="http://schemas.microsoft.com/office/drawing/2014/main" id="{9FBF74DC-A940-4402-A58D-6F987A56D6F0}"/>
                </a:ext>
              </a:extLst>
            </p:cNvPr>
            <p:cNvSpPr>
              <a:spLocks/>
            </p:cNvSpPr>
            <p:nvPr/>
          </p:nvSpPr>
          <p:spPr bwMode="auto">
            <a:xfrm>
              <a:off x="16082963" y="10175875"/>
              <a:ext cx="114300" cy="150812"/>
            </a:xfrm>
            <a:custGeom>
              <a:avLst/>
              <a:gdLst>
                <a:gd name="T0" fmla="*/ 0 w 15"/>
                <a:gd name="T1" fmla="*/ 0 h 20"/>
                <a:gd name="T2" fmla="*/ 5 w 15"/>
                <a:gd name="T3" fmla="*/ 1 h 20"/>
                <a:gd name="T4" fmla="*/ 15 w 15"/>
                <a:gd name="T5" fmla="*/ 12 h 20"/>
                <a:gd name="T6" fmla="*/ 6 w 15"/>
                <a:gd name="T7" fmla="*/ 20 h 20"/>
                <a:gd name="T8" fmla="*/ 0 w 15"/>
                <a:gd name="T9" fmla="*/ 0 h 20"/>
              </a:gdLst>
              <a:ahLst/>
              <a:cxnLst>
                <a:cxn ang="0">
                  <a:pos x="T0" y="T1"/>
                </a:cxn>
                <a:cxn ang="0">
                  <a:pos x="T2" y="T3"/>
                </a:cxn>
                <a:cxn ang="0">
                  <a:pos x="T4" y="T5"/>
                </a:cxn>
                <a:cxn ang="0">
                  <a:pos x="T6" y="T7"/>
                </a:cxn>
                <a:cxn ang="0">
                  <a:pos x="T8" y="T9"/>
                </a:cxn>
              </a:cxnLst>
              <a:rect l="0" t="0" r="r" b="b"/>
              <a:pathLst>
                <a:path w="15" h="20">
                  <a:moveTo>
                    <a:pt x="0" y="0"/>
                  </a:moveTo>
                  <a:cubicBezTo>
                    <a:pt x="5" y="1"/>
                    <a:pt x="5" y="1"/>
                    <a:pt x="5" y="1"/>
                  </a:cubicBezTo>
                  <a:cubicBezTo>
                    <a:pt x="12" y="3"/>
                    <a:pt x="15" y="6"/>
                    <a:pt x="15" y="12"/>
                  </a:cubicBezTo>
                  <a:cubicBezTo>
                    <a:pt x="14" y="17"/>
                    <a:pt x="10" y="19"/>
                    <a:pt x="6" y="20"/>
                  </a:cubicBezTo>
                  <a:lnTo>
                    <a:pt x="0" y="0"/>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grpSp>
      <p:grpSp>
        <p:nvGrpSpPr>
          <p:cNvPr id="119" name="9Slide.vn 69">
            <a:extLst>
              <a:ext uri="{FF2B5EF4-FFF2-40B4-BE49-F238E27FC236}">
                <a16:creationId xmlns:a16="http://schemas.microsoft.com/office/drawing/2014/main" id="{8EEC644B-C3F2-4BBA-8DE7-33614AE08E70}"/>
              </a:ext>
            </a:extLst>
          </p:cNvPr>
          <p:cNvGrpSpPr/>
          <p:nvPr/>
        </p:nvGrpSpPr>
        <p:grpSpPr>
          <a:xfrm>
            <a:off x="7615197" y="1882855"/>
            <a:ext cx="4576803" cy="1971774"/>
            <a:chOff x="17573626" y="8450263"/>
            <a:chExt cx="3935412" cy="1695450"/>
          </a:xfrm>
        </p:grpSpPr>
        <p:sp>
          <p:nvSpPr>
            <p:cNvPr id="120" name="9Slide.vn 70">
              <a:extLst>
                <a:ext uri="{FF2B5EF4-FFF2-40B4-BE49-F238E27FC236}">
                  <a16:creationId xmlns:a16="http://schemas.microsoft.com/office/drawing/2014/main" id="{757E9375-50B3-4102-B836-5E7E94ACFDA1}"/>
                </a:ext>
              </a:extLst>
            </p:cNvPr>
            <p:cNvSpPr>
              <a:spLocks/>
            </p:cNvSpPr>
            <p:nvPr/>
          </p:nvSpPr>
          <p:spPr bwMode="auto">
            <a:xfrm>
              <a:off x="18913476" y="9502775"/>
              <a:ext cx="279400" cy="196850"/>
            </a:xfrm>
            <a:custGeom>
              <a:avLst/>
              <a:gdLst>
                <a:gd name="T0" fmla="*/ 2 w 37"/>
                <a:gd name="T1" fmla="*/ 7 h 26"/>
                <a:gd name="T2" fmla="*/ 1 w 37"/>
                <a:gd name="T3" fmla="*/ 8 h 26"/>
                <a:gd name="T4" fmla="*/ 8 w 37"/>
                <a:gd name="T5" fmla="*/ 21 h 26"/>
                <a:gd name="T6" fmla="*/ 24 w 37"/>
                <a:gd name="T7" fmla="*/ 25 h 26"/>
                <a:gd name="T8" fmla="*/ 36 w 37"/>
                <a:gd name="T9" fmla="*/ 19 h 26"/>
                <a:gd name="T10" fmla="*/ 36 w 37"/>
                <a:gd name="T11" fmla="*/ 18 h 26"/>
                <a:gd name="T12" fmla="*/ 35 w 37"/>
                <a:gd name="T13" fmla="*/ 10 h 26"/>
                <a:gd name="T14" fmla="*/ 29 w 37"/>
                <a:gd name="T15" fmla="*/ 6 h 26"/>
                <a:gd name="T16" fmla="*/ 14 w 37"/>
                <a:gd name="T17" fmla="*/ 1 h 26"/>
                <a:gd name="T18" fmla="*/ 2 w 37"/>
                <a:gd name="T19"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26">
                  <a:moveTo>
                    <a:pt x="2" y="7"/>
                  </a:moveTo>
                  <a:cubicBezTo>
                    <a:pt x="2" y="7"/>
                    <a:pt x="2" y="8"/>
                    <a:pt x="1" y="8"/>
                  </a:cubicBezTo>
                  <a:cubicBezTo>
                    <a:pt x="0" y="14"/>
                    <a:pt x="3" y="19"/>
                    <a:pt x="8" y="21"/>
                  </a:cubicBezTo>
                  <a:cubicBezTo>
                    <a:pt x="24" y="25"/>
                    <a:pt x="24" y="25"/>
                    <a:pt x="24" y="25"/>
                  </a:cubicBezTo>
                  <a:cubicBezTo>
                    <a:pt x="29" y="26"/>
                    <a:pt x="34" y="24"/>
                    <a:pt x="36" y="19"/>
                  </a:cubicBezTo>
                  <a:cubicBezTo>
                    <a:pt x="36" y="19"/>
                    <a:pt x="36" y="18"/>
                    <a:pt x="36" y="18"/>
                  </a:cubicBezTo>
                  <a:cubicBezTo>
                    <a:pt x="37" y="15"/>
                    <a:pt x="37" y="13"/>
                    <a:pt x="35" y="10"/>
                  </a:cubicBezTo>
                  <a:cubicBezTo>
                    <a:pt x="34" y="8"/>
                    <a:pt x="32" y="6"/>
                    <a:pt x="29" y="6"/>
                  </a:cubicBezTo>
                  <a:cubicBezTo>
                    <a:pt x="14" y="1"/>
                    <a:pt x="14" y="1"/>
                    <a:pt x="14" y="1"/>
                  </a:cubicBezTo>
                  <a:cubicBezTo>
                    <a:pt x="9" y="0"/>
                    <a:pt x="4" y="2"/>
                    <a:pt x="2" y="7"/>
                  </a:cubicBezTo>
                  <a:close/>
                </a:path>
              </a:pathLst>
            </a:custGeom>
            <a:solidFill>
              <a:srgbClr val="E2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21" name="9Slide.vn 71">
              <a:extLst>
                <a:ext uri="{FF2B5EF4-FFF2-40B4-BE49-F238E27FC236}">
                  <a16:creationId xmlns:a16="http://schemas.microsoft.com/office/drawing/2014/main" id="{68682937-D26B-4B0D-B9F0-DC3AD84B3CFC}"/>
                </a:ext>
              </a:extLst>
            </p:cNvPr>
            <p:cNvSpPr>
              <a:spLocks/>
            </p:cNvSpPr>
            <p:nvPr/>
          </p:nvSpPr>
          <p:spPr bwMode="auto">
            <a:xfrm>
              <a:off x="18459451" y="9063038"/>
              <a:ext cx="719138" cy="500062"/>
            </a:xfrm>
            <a:custGeom>
              <a:avLst/>
              <a:gdLst>
                <a:gd name="T0" fmla="*/ 386 w 453"/>
                <a:gd name="T1" fmla="*/ 24 h 315"/>
                <a:gd name="T2" fmla="*/ 453 w 453"/>
                <a:gd name="T3" fmla="*/ 248 h 315"/>
                <a:gd name="T4" fmla="*/ 43 w 453"/>
                <a:gd name="T5" fmla="*/ 315 h 315"/>
                <a:gd name="T6" fmla="*/ 0 w 453"/>
                <a:gd name="T7" fmla="*/ 0 h 315"/>
                <a:gd name="T8" fmla="*/ 386 w 453"/>
                <a:gd name="T9" fmla="*/ 24 h 315"/>
              </a:gdLst>
              <a:ahLst/>
              <a:cxnLst>
                <a:cxn ang="0">
                  <a:pos x="T0" y="T1"/>
                </a:cxn>
                <a:cxn ang="0">
                  <a:pos x="T2" y="T3"/>
                </a:cxn>
                <a:cxn ang="0">
                  <a:pos x="T4" y="T5"/>
                </a:cxn>
                <a:cxn ang="0">
                  <a:pos x="T6" y="T7"/>
                </a:cxn>
                <a:cxn ang="0">
                  <a:pos x="T8" y="T9"/>
                </a:cxn>
              </a:cxnLst>
              <a:rect l="0" t="0" r="r" b="b"/>
              <a:pathLst>
                <a:path w="453" h="315">
                  <a:moveTo>
                    <a:pt x="386" y="24"/>
                  </a:moveTo>
                  <a:lnTo>
                    <a:pt x="453" y="248"/>
                  </a:lnTo>
                  <a:lnTo>
                    <a:pt x="43" y="315"/>
                  </a:lnTo>
                  <a:lnTo>
                    <a:pt x="0" y="0"/>
                  </a:lnTo>
                  <a:lnTo>
                    <a:pt x="386" y="24"/>
                  </a:lnTo>
                  <a:close/>
                </a:path>
              </a:pathLst>
            </a:custGeom>
            <a:solidFill>
              <a:srgbClr val="E2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22" name="9Slide.vn 72">
              <a:extLst>
                <a:ext uri="{FF2B5EF4-FFF2-40B4-BE49-F238E27FC236}">
                  <a16:creationId xmlns:a16="http://schemas.microsoft.com/office/drawing/2014/main" id="{4DAF4CB4-BF63-44FE-B400-B3509E8081A7}"/>
                </a:ext>
              </a:extLst>
            </p:cNvPr>
            <p:cNvSpPr>
              <a:spLocks/>
            </p:cNvSpPr>
            <p:nvPr/>
          </p:nvSpPr>
          <p:spPr bwMode="auto">
            <a:xfrm>
              <a:off x="18716626" y="9547225"/>
              <a:ext cx="303213" cy="220662"/>
            </a:xfrm>
            <a:custGeom>
              <a:avLst/>
              <a:gdLst>
                <a:gd name="T0" fmla="*/ 9 w 40"/>
                <a:gd name="T1" fmla="*/ 23 h 29"/>
                <a:gd name="T2" fmla="*/ 2 w 40"/>
                <a:gd name="T3" fmla="*/ 9 h 29"/>
                <a:gd name="T4" fmla="*/ 15 w 40"/>
                <a:gd name="T5" fmla="*/ 2 h 29"/>
                <a:gd name="T6" fmla="*/ 30 w 40"/>
                <a:gd name="T7" fmla="*/ 6 h 29"/>
                <a:gd name="T8" fmla="*/ 38 w 40"/>
                <a:gd name="T9" fmla="*/ 19 h 29"/>
                <a:gd name="T10" fmla="*/ 25 w 40"/>
                <a:gd name="T11" fmla="*/ 27 h 29"/>
                <a:gd name="T12" fmla="*/ 9 w 40"/>
                <a:gd name="T13" fmla="*/ 23 h 29"/>
              </a:gdLst>
              <a:ahLst/>
              <a:cxnLst>
                <a:cxn ang="0">
                  <a:pos x="T0" y="T1"/>
                </a:cxn>
                <a:cxn ang="0">
                  <a:pos x="T2" y="T3"/>
                </a:cxn>
                <a:cxn ang="0">
                  <a:pos x="T4" y="T5"/>
                </a:cxn>
                <a:cxn ang="0">
                  <a:pos x="T6" y="T7"/>
                </a:cxn>
                <a:cxn ang="0">
                  <a:pos x="T8" y="T9"/>
                </a:cxn>
                <a:cxn ang="0">
                  <a:pos x="T10" y="T11"/>
                </a:cxn>
                <a:cxn ang="0">
                  <a:pos x="T12" y="T13"/>
                </a:cxn>
              </a:cxnLst>
              <a:rect l="0" t="0" r="r" b="b"/>
              <a:pathLst>
                <a:path w="40" h="29">
                  <a:moveTo>
                    <a:pt x="9" y="23"/>
                  </a:moveTo>
                  <a:cubicBezTo>
                    <a:pt x="3" y="21"/>
                    <a:pt x="0" y="15"/>
                    <a:pt x="2" y="9"/>
                  </a:cubicBezTo>
                  <a:cubicBezTo>
                    <a:pt x="3" y="4"/>
                    <a:pt x="9" y="0"/>
                    <a:pt x="15" y="2"/>
                  </a:cubicBezTo>
                  <a:cubicBezTo>
                    <a:pt x="30" y="6"/>
                    <a:pt x="30" y="6"/>
                    <a:pt x="30" y="6"/>
                  </a:cubicBezTo>
                  <a:cubicBezTo>
                    <a:pt x="36" y="8"/>
                    <a:pt x="40" y="14"/>
                    <a:pt x="38" y="19"/>
                  </a:cubicBezTo>
                  <a:cubicBezTo>
                    <a:pt x="36" y="25"/>
                    <a:pt x="30" y="29"/>
                    <a:pt x="25" y="27"/>
                  </a:cubicBezTo>
                  <a:lnTo>
                    <a:pt x="9" y="23"/>
                  </a:lnTo>
                  <a:close/>
                </a:path>
              </a:pathLst>
            </a:custGeom>
            <a:solidFill>
              <a:srgbClr val="E2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23" name="9Slide.vn 73">
              <a:extLst>
                <a:ext uri="{FF2B5EF4-FFF2-40B4-BE49-F238E27FC236}">
                  <a16:creationId xmlns:a16="http://schemas.microsoft.com/office/drawing/2014/main" id="{E9B3CEC7-4ACC-4985-97E4-D0D6D0CF4FCD}"/>
                </a:ext>
              </a:extLst>
            </p:cNvPr>
            <p:cNvSpPr>
              <a:spLocks/>
            </p:cNvSpPr>
            <p:nvPr/>
          </p:nvSpPr>
          <p:spPr bwMode="auto">
            <a:xfrm>
              <a:off x="18535651" y="9525000"/>
              <a:ext cx="279400" cy="257175"/>
            </a:xfrm>
            <a:custGeom>
              <a:avLst/>
              <a:gdLst>
                <a:gd name="T0" fmla="*/ 5 w 37"/>
                <a:gd name="T1" fmla="*/ 21 h 34"/>
                <a:gd name="T2" fmla="*/ 4 w 37"/>
                <a:gd name="T3" fmla="*/ 5 h 34"/>
                <a:gd name="T4" fmla="*/ 19 w 37"/>
                <a:gd name="T5" fmla="*/ 4 h 34"/>
                <a:gd name="T6" fmla="*/ 31 w 37"/>
                <a:gd name="T7" fmla="*/ 14 h 34"/>
                <a:gd name="T8" fmla="*/ 33 w 37"/>
                <a:gd name="T9" fmla="*/ 29 h 34"/>
                <a:gd name="T10" fmla="*/ 18 w 37"/>
                <a:gd name="T11" fmla="*/ 31 h 34"/>
                <a:gd name="T12" fmla="*/ 5 w 37"/>
                <a:gd name="T13" fmla="*/ 21 h 34"/>
              </a:gdLst>
              <a:ahLst/>
              <a:cxnLst>
                <a:cxn ang="0">
                  <a:pos x="T0" y="T1"/>
                </a:cxn>
                <a:cxn ang="0">
                  <a:pos x="T2" y="T3"/>
                </a:cxn>
                <a:cxn ang="0">
                  <a:pos x="T4" y="T5"/>
                </a:cxn>
                <a:cxn ang="0">
                  <a:pos x="T6" y="T7"/>
                </a:cxn>
                <a:cxn ang="0">
                  <a:pos x="T8" y="T9"/>
                </a:cxn>
                <a:cxn ang="0">
                  <a:pos x="T10" y="T11"/>
                </a:cxn>
                <a:cxn ang="0">
                  <a:pos x="T12" y="T13"/>
                </a:cxn>
              </a:cxnLst>
              <a:rect l="0" t="0" r="r" b="b"/>
              <a:pathLst>
                <a:path w="37" h="34">
                  <a:moveTo>
                    <a:pt x="5" y="21"/>
                  </a:moveTo>
                  <a:cubicBezTo>
                    <a:pt x="1" y="17"/>
                    <a:pt x="0" y="10"/>
                    <a:pt x="4" y="5"/>
                  </a:cubicBezTo>
                  <a:cubicBezTo>
                    <a:pt x="7" y="1"/>
                    <a:pt x="14" y="0"/>
                    <a:pt x="19" y="4"/>
                  </a:cubicBezTo>
                  <a:cubicBezTo>
                    <a:pt x="31" y="14"/>
                    <a:pt x="31" y="14"/>
                    <a:pt x="31" y="14"/>
                  </a:cubicBezTo>
                  <a:cubicBezTo>
                    <a:pt x="36" y="17"/>
                    <a:pt x="37" y="24"/>
                    <a:pt x="33" y="29"/>
                  </a:cubicBezTo>
                  <a:cubicBezTo>
                    <a:pt x="30" y="33"/>
                    <a:pt x="23" y="34"/>
                    <a:pt x="18" y="31"/>
                  </a:cubicBezTo>
                  <a:lnTo>
                    <a:pt x="5" y="21"/>
                  </a:lnTo>
                  <a:close/>
                </a:path>
              </a:pathLst>
            </a:custGeom>
            <a:solidFill>
              <a:srgbClr val="E2AC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24" name="9Slide.vn 74">
              <a:extLst>
                <a:ext uri="{FF2B5EF4-FFF2-40B4-BE49-F238E27FC236}">
                  <a16:creationId xmlns:a16="http://schemas.microsoft.com/office/drawing/2014/main" id="{E15F824A-0977-4424-85F5-54D1CDB50E3F}"/>
                </a:ext>
              </a:extLst>
            </p:cNvPr>
            <p:cNvSpPr>
              <a:spLocks/>
            </p:cNvSpPr>
            <p:nvPr/>
          </p:nvSpPr>
          <p:spPr bwMode="auto">
            <a:xfrm>
              <a:off x="18308638" y="8896350"/>
              <a:ext cx="1436688" cy="773112"/>
            </a:xfrm>
            <a:custGeom>
              <a:avLst/>
              <a:gdLst>
                <a:gd name="T0" fmla="*/ 53 w 190"/>
                <a:gd name="T1" fmla="*/ 11 h 102"/>
                <a:gd name="T2" fmla="*/ 1 w 190"/>
                <a:gd name="T3" fmla="*/ 28 h 102"/>
                <a:gd name="T4" fmla="*/ 3 w 190"/>
                <a:gd name="T5" fmla="*/ 72 h 102"/>
                <a:gd name="T6" fmla="*/ 13 w 190"/>
                <a:gd name="T7" fmla="*/ 81 h 102"/>
                <a:gd name="T8" fmla="*/ 20 w 190"/>
                <a:gd name="T9" fmla="*/ 70 h 102"/>
                <a:gd name="T10" fmla="*/ 20 w 190"/>
                <a:gd name="T11" fmla="*/ 41 h 102"/>
                <a:gd name="T12" fmla="*/ 26 w 190"/>
                <a:gd name="T13" fmla="*/ 40 h 102"/>
                <a:gd name="T14" fmla="*/ 29 w 190"/>
                <a:gd name="T15" fmla="*/ 40 h 102"/>
                <a:gd name="T16" fmla="*/ 29 w 190"/>
                <a:gd name="T17" fmla="*/ 40 h 102"/>
                <a:gd name="T18" fmla="*/ 78 w 190"/>
                <a:gd name="T19" fmla="*/ 37 h 102"/>
                <a:gd name="T20" fmla="*/ 84 w 190"/>
                <a:gd name="T21" fmla="*/ 70 h 102"/>
                <a:gd name="T22" fmla="*/ 66 w 190"/>
                <a:gd name="T23" fmla="*/ 74 h 102"/>
                <a:gd name="T24" fmla="*/ 33 w 190"/>
                <a:gd name="T25" fmla="*/ 81 h 102"/>
                <a:gd name="T26" fmla="*/ 23 w 190"/>
                <a:gd name="T27" fmla="*/ 92 h 102"/>
                <a:gd name="T28" fmla="*/ 35 w 190"/>
                <a:gd name="T29" fmla="*/ 101 h 102"/>
                <a:gd name="T30" fmla="*/ 79 w 190"/>
                <a:gd name="T31" fmla="*/ 97 h 102"/>
                <a:gd name="T32" fmla="*/ 125 w 190"/>
                <a:gd name="T33" fmla="*/ 99 h 102"/>
                <a:gd name="T34" fmla="*/ 169 w 190"/>
                <a:gd name="T35" fmla="*/ 81 h 102"/>
                <a:gd name="T36" fmla="*/ 175 w 190"/>
                <a:gd name="T37" fmla="*/ 58 h 102"/>
                <a:gd name="T38" fmla="*/ 179 w 190"/>
                <a:gd name="T39" fmla="*/ 33 h 102"/>
                <a:gd name="T40" fmla="*/ 145 w 190"/>
                <a:gd name="T41" fmla="*/ 33 h 102"/>
                <a:gd name="T42" fmla="*/ 53 w 190"/>
                <a:gd name="T43" fmla="*/ 1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 h="102">
                  <a:moveTo>
                    <a:pt x="53" y="11"/>
                  </a:moveTo>
                  <a:cubicBezTo>
                    <a:pt x="53" y="11"/>
                    <a:pt x="0" y="23"/>
                    <a:pt x="1" y="28"/>
                  </a:cubicBezTo>
                  <a:cubicBezTo>
                    <a:pt x="1" y="29"/>
                    <a:pt x="3" y="72"/>
                    <a:pt x="3" y="72"/>
                  </a:cubicBezTo>
                  <a:cubicBezTo>
                    <a:pt x="3" y="78"/>
                    <a:pt x="8" y="82"/>
                    <a:pt x="13" y="81"/>
                  </a:cubicBezTo>
                  <a:cubicBezTo>
                    <a:pt x="18" y="81"/>
                    <a:pt x="20" y="76"/>
                    <a:pt x="20" y="70"/>
                  </a:cubicBezTo>
                  <a:cubicBezTo>
                    <a:pt x="20" y="41"/>
                    <a:pt x="20" y="41"/>
                    <a:pt x="20" y="41"/>
                  </a:cubicBezTo>
                  <a:cubicBezTo>
                    <a:pt x="26" y="40"/>
                    <a:pt x="26" y="40"/>
                    <a:pt x="26" y="40"/>
                  </a:cubicBezTo>
                  <a:cubicBezTo>
                    <a:pt x="29" y="40"/>
                    <a:pt x="29" y="40"/>
                    <a:pt x="29" y="40"/>
                  </a:cubicBezTo>
                  <a:cubicBezTo>
                    <a:pt x="29" y="40"/>
                    <a:pt x="29" y="40"/>
                    <a:pt x="29" y="40"/>
                  </a:cubicBezTo>
                  <a:cubicBezTo>
                    <a:pt x="78" y="37"/>
                    <a:pt x="78" y="37"/>
                    <a:pt x="78" y="37"/>
                  </a:cubicBezTo>
                  <a:cubicBezTo>
                    <a:pt x="81" y="43"/>
                    <a:pt x="89" y="46"/>
                    <a:pt x="84" y="70"/>
                  </a:cubicBezTo>
                  <a:cubicBezTo>
                    <a:pt x="84" y="71"/>
                    <a:pt x="77" y="71"/>
                    <a:pt x="66" y="74"/>
                  </a:cubicBezTo>
                  <a:cubicBezTo>
                    <a:pt x="33" y="81"/>
                    <a:pt x="33" y="81"/>
                    <a:pt x="33" y="81"/>
                  </a:cubicBezTo>
                  <a:cubicBezTo>
                    <a:pt x="27" y="82"/>
                    <a:pt x="23" y="86"/>
                    <a:pt x="23" y="92"/>
                  </a:cubicBezTo>
                  <a:cubicBezTo>
                    <a:pt x="24" y="98"/>
                    <a:pt x="29" y="102"/>
                    <a:pt x="35" y="101"/>
                  </a:cubicBezTo>
                  <a:cubicBezTo>
                    <a:pt x="79" y="97"/>
                    <a:pt x="79" y="97"/>
                    <a:pt x="79" y="97"/>
                  </a:cubicBezTo>
                  <a:cubicBezTo>
                    <a:pt x="101" y="98"/>
                    <a:pt x="122" y="98"/>
                    <a:pt x="125" y="99"/>
                  </a:cubicBezTo>
                  <a:cubicBezTo>
                    <a:pt x="125" y="99"/>
                    <a:pt x="190" y="94"/>
                    <a:pt x="169" y="81"/>
                  </a:cubicBezTo>
                  <a:cubicBezTo>
                    <a:pt x="175" y="58"/>
                    <a:pt x="175" y="58"/>
                    <a:pt x="175" y="58"/>
                  </a:cubicBezTo>
                  <a:cubicBezTo>
                    <a:pt x="177" y="47"/>
                    <a:pt x="189" y="36"/>
                    <a:pt x="179" y="33"/>
                  </a:cubicBezTo>
                  <a:cubicBezTo>
                    <a:pt x="145" y="33"/>
                    <a:pt x="145" y="33"/>
                    <a:pt x="145" y="33"/>
                  </a:cubicBezTo>
                  <a:cubicBezTo>
                    <a:pt x="123" y="22"/>
                    <a:pt x="55" y="0"/>
                    <a:pt x="53" y="11"/>
                  </a:cubicBez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25" name="9Slide.vn 75">
              <a:extLst>
                <a:ext uri="{FF2B5EF4-FFF2-40B4-BE49-F238E27FC236}">
                  <a16:creationId xmlns:a16="http://schemas.microsoft.com/office/drawing/2014/main" id="{0244E1CE-82B9-462B-9915-F2BD80C492EA}"/>
                </a:ext>
              </a:extLst>
            </p:cNvPr>
            <p:cNvSpPr>
              <a:spLocks/>
            </p:cNvSpPr>
            <p:nvPr/>
          </p:nvSpPr>
          <p:spPr bwMode="auto">
            <a:xfrm>
              <a:off x="19457988" y="9101138"/>
              <a:ext cx="90488" cy="552450"/>
            </a:xfrm>
            <a:custGeom>
              <a:avLst/>
              <a:gdLst>
                <a:gd name="T0" fmla="*/ 57 w 57"/>
                <a:gd name="T1" fmla="*/ 0 h 348"/>
                <a:gd name="T2" fmla="*/ 53 w 57"/>
                <a:gd name="T3" fmla="*/ 348 h 348"/>
                <a:gd name="T4" fmla="*/ 0 w 57"/>
                <a:gd name="T5" fmla="*/ 348 h 348"/>
                <a:gd name="T6" fmla="*/ 5 w 57"/>
                <a:gd name="T7" fmla="*/ 0 h 348"/>
                <a:gd name="T8" fmla="*/ 57 w 57"/>
                <a:gd name="T9" fmla="*/ 0 h 348"/>
              </a:gdLst>
              <a:ahLst/>
              <a:cxnLst>
                <a:cxn ang="0">
                  <a:pos x="T0" y="T1"/>
                </a:cxn>
                <a:cxn ang="0">
                  <a:pos x="T2" y="T3"/>
                </a:cxn>
                <a:cxn ang="0">
                  <a:pos x="T4" y="T5"/>
                </a:cxn>
                <a:cxn ang="0">
                  <a:pos x="T6" y="T7"/>
                </a:cxn>
                <a:cxn ang="0">
                  <a:pos x="T8" y="T9"/>
                </a:cxn>
              </a:cxnLst>
              <a:rect l="0" t="0" r="r" b="b"/>
              <a:pathLst>
                <a:path w="57" h="348">
                  <a:moveTo>
                    <a:pt x="57" y="0"/>
                  </a:moveTo>
                  <a:lnTo>
                    <a:pt x="53" y="348"/>
                  </a:lnTo>
                  <a:lnTo>
                    <a:pt x="0" y="348"/>
                  </a:lnTo>
                  <a:lnTo>
                    <a:pt x="5" y="0"/>
                  </a:lnTo>
                  <a:lnTo>
                    <a:pt x="5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26" name="9Slide.vn 76">
              <a:extLst>
                <a:ext uri="{FF2B5EF4-FFF2-40B4-BE49-F238E27FC236}">
                  <a16:creationId xmlns:a16="http://schemas.microsoft.com/office/drawing/2014/main" id="{9273D67F-295B-4698-98B5-B31591EA1DD5}"/>
                </a:ext>
              </a:extLst>
            </p:cNvPr>
            <p:cNvSpPr>
              <a:spLocks/>
            </p:cNvSpPr>
            <p:nvPr/>
          </p:nvSpPr>
          <p:spPr bwMode="auto">
            <a:xfrm>
              <a:off x="19518313" y="9101138"/>
              <a:ext cx="1990725" cy="560387"/>
            </a:xfrm>
            <a:custGeom>
              <a:avLst/>
              <a:gdLst>
                <a:gd name="T0" fmla="*/ 1254 w 1254"/>
                <a:gd name="T1" fmla="*/ 5 h 353"/>
                <a:gd name="T2" fmla="*/ 5 w 1254"/>
                <a:gd name="T3" fmla="*/ 0 h 353"/>
                <a:gd name="T4" fmla="*/ 0 w 1254"/>
                <a:gd name="T5" fmla="*/ 348 h 353"/>
                <a:gd name="T6" fmla="*/ 1254 w 1254"/>
                <a:gd name="T7" fmla="*/ 353 h 353"/>
                <a:gd name="T8" fmla="*/ 1254 w 1254"/>
                <a:gd name="T9" fmla="*/ 5 h 353"/>
              </a:gdLst>
              <a:ahLst/>
              <a:cxnLst>
                <a:cxn ang="0">
                  <a:pos x="T0" y="T1"/>
                </a:cxn>
                <a:cxn ang="0">
                  <a:pos x="T2" y="T3"/>
                </a:cxn>
                <a:cxn ang="0">
                  <a:pos x="T4" y="T5"/>
                </a:cxn>
                <a:cxn ang="0">
                  <a:pos x="T6" y="T7"/>
                </a:cxn>
                <a:cxn ang="0">
                  <a:pos x="T8" y="T9"/>
                </a:cxn>
              </a:cxnLst>
              <a:rect l="0" t="0" r="r" b="b"/>
              <a:pathLst>
                <a:path w="1254" h="353">
                  <a:moveTo>
                    <a:pt x="1254" y="5"/>
                  </a:moveTo>
                  <a:lnTo>
                    <a:pt x="5" y="0"/>
                  </a:lnTo>
                  <a:lnTo>
                    <a:pt x="0" y="348"/>
                  </a:lnTo>
                  <a:lnTo>
                    <a:pt x="1254" y="353"/>
                  </a:lnTo>
                  <a:lnTo>
                    <a:pt x="1254" y="5"/>
                  </a:lnTo>
                  <a:close/>
                </a:path>
              </a:pathLst>
            </a:custGeom>
            <a:solidFill>
              <a:srgbClr val="6C71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27" name="9Slide.vn 77">
              <a:extLst>
                <a:ext uri="{FF2B5EF4-FFF2-40B4-BE49-F238E27FC236}">
                  <a16:creationId xmlns:a16="http://schemas.microsoft.com/office/drawing/2014/main" id="{BEACB025-0E9C-4C2D-800D-715DA13229AA}"/>
                </a:ext>
              </a:extLst>
            </p:cNvPr>
            <p:cNvSpPr>
              <a:spLocks/>
            </p:cNvSpPr>
            <p:nvPr/>
          </p:nvSpPr>
          <p:spPr bwMode="auto">
            <a:xfrm>
              <a:off x="19518313" y="9101138"/>
              <a:ext cx="1990725" cy="454025"/>
            </a:xfrm>
            <a:custGeom>
              <a:avLst/>
              <a:gdLst>
                <a:gd name="T0" fmla="*/ 263 w 263"/>
                <a:gd name="T1" fmla="*/ 27 h 60"/>
                <a:gd name="T2" fmla="*/ 263 w 263"/>
                <a:gd name="T3" fmla="*/ 1 h 60"/>
                <a:gd name="T4" fmla="*/ 1 w 263"/>
                <a:gd name="T5" fmla="*/ 0 h 60"/>
                <a:gd name="T6" fmla="*/ 0 w 263"/>
                <a:gd name="T7" fmla="*/ 60 h 60"/>
                <a:gd name="T8" fmla="*/ 263 w 263"/>
                <a:gd name="T9" fmla="*/ 27 h 60"/>
              </a:gdLst>
              <a:ahLst/>
              <a:cxnLst>
                <a:cxn ang="0">
                  <a:pos x="T0" y="T1"/>
                </a:cxn>
                <a:cxn ang="0">
                  <a:pos x="T2" y="T3"/>
                </a:cxn>
                <a:cxn ang="0">
                  <a:pos x="T4" y="T5"/>
                </a:cxn>
                <a:cxn ang="0">
                  <a:pos x="T6" y="T7"/>
                </a:cxn>
                <a:cxn ang="0">
                  <a:pos x="T8" y="T9"/>
                </a:cxn>
              </a:cxnLst>
              <a:rect l="0" t="0" r="r" b="b"/>
              <a:pathLst>
                <a:path w="263" h="60">
                  <a:moveTo>
                    <a:pt x="263" y="27"/>
                  </a:moveTo>
                  <a:cubicBezTo>
                    <a:pt x="263" y="1"/>
                    <a:pt x="263" y="1"/>
                    <a:pt x="263" y="1"/>
                  </a:cubicBezTo>
                  <a:cubicBezTo>
                    <a:pt x="1" y="0"/>
                    <a:pt x="1" y="0"/>
                    <a:pt x="1" y="0"/>
                  </a:cubicBezTo>
                  <a:cubicBezTo>
                    <a:pt x="0" y="60"/>
                    <a:pt x="0" y="60"/>
                    <a:pt x="0" y="60"/>
                  </a:cubicBezTo>
                  <a:cubicBezTo>
                    <a:pt x="38" y="32"/>
                    <a:pt x="114" y="9"/>
                    <a:pt x="263" y="27"/>
                  </a:cubicBezTo>
                  <a:close/>
                </a:path>
              </a:pathLst>
            </a:custGeom>
            <a:solidFill>
              <a:srgbClr val="6166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28" name="9Slide.vn 78">
              <a:extLst>
                <a:ext uri="{FF2B5EF4-FFF2-40B4-BE49-F238E27FC236}">
                  <a16:creationId xmlns:a16="http://schemas.microsoft.com/office/drawing/2014/main" id="{C2237F95-C4A4-4B1B-AB57-ACE9207BDE47}"/>
                </a:ext>
              </a:extLst>
            </p:cNvPr>
            <p:cNvSpPr>
              <a:spLocks/>
            </p:cNvSpPr>
            <p:nvPr/>
          </p:nvSpPr>
          <p:spPr bwMode="auto">
            <a:xfrm>
              <a:off x="17603788" y="8480425"/>
              <a:ext cx="1189038" cy="1566862"/>
            </a:xfrm>
            <a:custGeom>
              <a:avLst/>
              <a:gdLst>
                <a:gd name="T0" fmla="*/ 749 w 749"/>
                <a:gd name="T1" fmla="*/ 115 h 987"/>
                <a:gd name="T2" fmla="*/ 444 w 749"/>
                <a:gd name="T3" fmla="*/ 987 h 987"/>
                <a:gd name="T4" fmla="*/ 0 w 749"/>
                <a:gd name="T5" fmla="*/ 873 h 987"/>
                <a:gd name="T6" fmla="*/ 306 w 749"/>
                <a:gd name="T7" fmla="*/ 0 h 987"/>
                <a:gd name="T8" fmla="*/ 749 w 749"/>
                <a:gd name="T9" fmla="*/ 115 h 987"/>
              </a:gdLst>
              <a:ahLst/>
              <a:cxnLst>
                <a:cxn ang="0">
                  <a:pos x="T0" y="T1"/>
                </a:cxn>
                <a:cxn ang="0">
                  <a:pos x="T2" y="T3"/>
                </a:cxn>
                <a:cxn ang="0">
                  <a:pos x="T4" y="T5"/>
                </a:cxn>
                <a:cxn ang="0">
                  <a:pos x="T6" y="T7"/>
                </a:cxn>
                <a:cxn ang="0">
                  <a:pos x="T8" y="T9"/>
                </a:cxn>
              </a:cxnLst>
              <a:rect l="0" t="0" r="r" b="b"/>
              <a:pathLst>
                <a:path w="749" h="987">
                  <a:moveTo>
                    <a:pt x="749" y="115"/>
                  </a:moveTo>
                  <a:lnTo>
                    <a:pt x="444" y="987"/>
                  </a:lnTo>
                  <a:lnTo>
                    <a:pt x="0" y="873"/>
                  </a:lnTo>
                  <a:lnTo>
                    <a:pt x="306" y="0"/>
                  </a:lnTo>
                  <a:lnTo>
                    <a:pt x="749" y="115"/>
                  </a:lnTo>
                  <a:close/>
                </a:path>
              </a:pathLst>
            </a:custGeom>
            <a:solidFill>
              <a:srgbClr val="3391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29" name="9Slide.vn 79">
              <a:extLst>
                <a:ext uri="{FF2B5EF4-FFF2-40B4-BE49-F238E27FC236}">
                  <a16:creationId xmlns:a16="http://schemas.microsoft.com/office/drawing/2014/main" id="{E0BFED5E-CA6B-4302-A35A-97F3B91D2036}"/>
                </a:ext>
              </a:extLst>
            </p:cNvPr>
            <p:cNvSpPr>
              <a:spLocks/>
            </p:cNvSpPr>
            <p:nvPr/>
          </p:nvSpPr>
          <p:spPr bwMode="auto">
            <a:xfrm>
              <a:off x="17603788" y="8480425"/>
              <a:ext cx="1189038" cy="1566862"/>
            </a:xfrm>
            <a:custGeom>
              <a:avLst/>
              <a:gdLst>
                <a:gd name="T0" fmla="*/ 749 w 749"/>
                <a:gd name="T1" fmla="*/ 115 h 987"/>
                <a:gd name="T2" fmla="*/ 444 w 749"/>
                <a:gd name="T3" fmla="*/ 987 h 987"/>
                <a:gd name="T4" fmla="*/ 0 w 749"/>
                <a:gd name="T5" fmla="*/ 873 h 987"/>
                <a:gd name="T6" fmla="*/ 306 w 749"/>
                <a:gd name="T7" fmla="*/ 0 h 987"/>
                <a:gd name="T8" fmla="*/ 749 w 749"/>
                <a:gd name="T9" fmla="*/ 115 h 987"/>
              </a:gdLst>
              <a:ahLst/>
              <a:cxnLst>
                <a:cxn ang="0">
                  <a:pos x="T0" y="T1"/>
                </a:cxn>
                <a:cxn ang="0">
                  <a:pos x="T2" y="T3"/>
                </a:cxn>
                <a:cxn ang="0">
                  <a:pos x="T4" y="T5"/>
                </a:cxn>
                <a:cxn ang="0">
                  <a:pos x="T6" y="T7"/>
                </a:cxn>
                <a:cxn ang="0">
                  <a:pos x="T8" y="T9"/>
                </a:cxn>
              </a:cxnLst>
              <a:rect l="0" t="0" r="r" b="b"/>
              <a:pathLst>
                <a:path w="749" h="987">
                  <a:moveTo>
                    <a:pt x="749" y="115"/>
                  </a:moveTo>
                  <a:lnTo>
                    <a:pt x="444" y="987"/>
                  </a:lnTo>
                  <a:lnTo>
                    <a:pt x="0" y="873"/>
                  </a:lnTo>
                  <a:lnTo>
                    <a:pt x="306" y="0"/>
                  </a:lnTo>
                  <a:lnTo>
                    <a:pt x="749" y="1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0" name="9Slide.vn 80">
              <a:extLst>
                <a:ext uri="{FF2B5EF4-FFF2-40B4-BE49-F238E27FC236}">
                  <a16:creationId xmlns:a16="http://schemas.microsoft.com/office/drawing/2014/main" id="{739DCCA6-A3FF-4C3E-BD96-1B18804A5A42}"/>
                </a:ext>
              </a:extLst>
            </p:cNvPr>
            <p:cNvSpPr>
              <a:spLocks/>
            </p:cNvSpPr>
            <p:nvPr/>
          </p:nvSpPr>
          <p:spPr bwMode="auto">
            <a:xfrm>
              <a:off x="17710151" y="8594725"/>
              <a:ext cx="968375" cy="1339850"/>
            </a:xfrm>
            <a:custGeom>
              <a:avLst/>
              <a:gdLst>
                <a:gd name="T0" fmla="*/ 610 w 610"/>
                <a:gd name="T1" fmla="*/ 86 h 844"/>
                <a:gd name="T2" fmla="*/ 343 w 610"/>
                <a:gd name="T3" fmla="*/ 844 h 844"/>
                <a:gd name="T4" fmla="*/ 0 w 610"/>
                <a:gd name="T5" fmla="*/ 758 h 844"/>
                <a:gd name="T6" fmla="*/ 267 w 610"/>
                <a:gd name="T7" fmla="*/ 0 h 844"/>
                <a:gd name="T8" fmla="*/ 610 w 610"/>
                <a:gd name="T9" fmla="*/ 86 h 844"/>
              </a:gdLst>
              <a:ahLst/>
              <a:cxnLst>
                <a:cxn ang="0">
                  <a:pos x="T0" y="T1"/>
                </a:cxn>
                <a:cxn ang="0">
                  <a:pos x="T2" y="T3"/>
                </a:cxn>
                <a:cxn ang="0">
                  <a:pos x="T4" y="T5"/>
                </a:cxn>
                <a:cxn ang="0">
                  <a:pos x="T6" y="T7"/>
                </a:cxn>
                <a:cxn ang="0">
                  <a:pos x="T8" y="T9"/>
                </a:cxn>
              </a:cxnLst>
              <a:rect l="0" t="0" r="r" b="b"/>
              <a:pathLst>
                <a:path w="610" h="844">
                  <a:moveTo>
                    <a:pt x="610" y="86"/>
                  </a:moveTo>
                  <a:lnTo>
                    <a:pt x="343" y="844"/>
                  </a:lnTo>
                  <a:lnTo>
                    <a:pt x="0" y="758"/>
                  </a:lnTo>
                  <a:lnTo>
                    <a:pt x="267" y="0"/>
                  </a:lnTo>
                  <a:lnTo>
                    <a:pt x="610" y="86"/>
                  </a:lnTo>
                  <a:close/>
                </a:path>
              </a:pathLst>
            </a:custGeom>
            <a:solidFill>
              <a:srgbClr val="304C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1" name="9Slide.vn 81">
              <a:extLst>
                <a:ext uri="{FF2B5EF4-FFF2-40B4-BE49-F238E27FC236}">
                  <a16:creationId xmlns:a16="http://schemas.microsoft.com/office/drawing/2014/main" id="{A5CED015-35A0-4629-ADEC-BBCE7850A18D}"/>
                </a:ext>
              </a:extLst>
            </p:cNvPr>
            <p:cNvSpPr>
              <a:spLocks/>
            </p:cNvSpPr>
            <p:nvPr/>
          </p:nvSpPr>
          <p:spPr bwMode="auto">
            <a:xfrm>
              <a:off x="17710151" y="8594725"/>
              <a:ext cx="968375" cy="1339850"/>
            </a:xfrm>
            <a:custGeom>
              <a:avLst/>
              <a:gdLst>
                <a:gd name="T0" fmla="*/ 610 w 610"/>
                <a:gd name="T1" fmla="*/ 86 h 844"/>
                <a:gd name="T2" fmla="*/ 343 w 610"/>
                <a:gd name="T3" fmla="*/ 844 h 844"/>
                <a:gd name="T4" fmla="*/ 0 w 610"/>
                <a:gd name="T5" fmla="*/ 758 h 844"/>
                <a:gd name="T6" fmla="*/ 267 w 610"/>
                <a:gd name="T7" fmla="*/ 0 h 844"/>
                <a:gd name="T8" fmla="*/ 610 w 610"/>
                <a:gd name="T9" fmla="*/ 86 h 844"/>
              </a:gdLst>
              <a:ahLst/>
              <a:cxnLst>
                <a:cxn ang="0">
                  <a:pos x="T0" y="T1"/>
                </a:cxn>
                <a:cxn ang="0">
                  <a:pos x="T2" y="T3"/>
                </a:cxn>
                <a:cxn ang="0">
                  <a:pos x="T4" y="T5"/>
                </a:cxn>
                <a:cxn ang="0">
                  <a:pos x="T6" y="T7"/>
                </a:cxn>
                <a:cxn ang="0">
                  <a:pos x="T8" y="T9"/>
                </a:cxn>
              </a:cxnLst>
              <a:rect l="0" t="0" r="r" b="b"/>
              <a:pathLst>
                <a:path w="610" h="844">
                  <a:moveTo>
                    <a:pt x="610" y="86"/>
                  </a:moveTo>
                  <a:lnTo>
                    <a:pt x="343" y="844"/>
                  </a:lnTo>
                  <a:lnTo>
                    <a:pt x="0" y="758"/>
                  </a:lnTo>
                  <a:lnTo>
                    <a:pt x="267" y="0"/>
                  </a:lnTo>
                  <a:lnTo>
                    <a:pt x="610"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2" name="9Slide.vn 82">
              <a:extLst>
                <a:ext uri="{FF2B5EF4-FFF2-40B4-BE49-F238E27FC236}">
                  <a16:creationId xmlns:a16="http://schemas.microsoft.com/office/drawing/2014/main" id="{CE4BD571-4377-4417-A4AC-65D1733BF973}"/>
                </a:ext>
              </a:extLst>
            </p:cNvPr>
            <p:cNvSpPr>
              <a:spLocks/>
            </p:cNvSpPr>
            <p:nvPr/>
          </p:nvSpPr>
          <p:spPr bwMode="auto">
            <a:xfrm>
              <a:off x="17929226" y="9018588"/>
              <a:ext cx="530225" cy="492125"/>
            </a:xfrm>
            <a:custGeom>
              <a:avLst/>
              <a:gdLst>
                <a:gd name="T0" fmla="*/ 45 w 70"/>
                <a:gd name="T1" fmla="*/ 4 h 65"/>
                <a:gd name="T2" fmla="*/ 65 w 70"/>
                <a:gd name="T3" fmla="*/ 40 h 65"/>
                <a:gd name="T4" fmla="*/ 25 w 70"/>
                <a:gd name="T5" fmla="*/ 61 h 65"/>
                <a:gd name="T6" fmla="*/ 5 w 70"/>
                <a:gd name="T7" fmla="*/ 25 h 65"/>
                <a:gd name="T8" fmla="*/ 45 w 70"/>
                <a:gd name="T9" fmla="*/ 4 h 65"/>
              </a:gdLst>
              <a:ahLst/>
              <a:cxnLst>
                <a:cxn ang="0">
                  <a:pos x="T0" y="T1"/>
                </a:cxn>
                <a:cxn ang="0">
                  <a:pos x="T2" y="T3"/>
                </a:cxn>
                <a:cxn ang="0">
                  <a:pos x="T4" y="T5"/>
                </a:cxn>
                <a:cxn ang="0">
                  <a:pos x="T6" y="T7"/>
                </a:cxn>
                <a:cxn ang="0">
                  <a:pos x="T8" y="T9"/>
                </a:cxn>
              </a:cxnLst>
              <a:rect l="0" t="0" r="r" b="b"/>
              <a:pathLst>
                <a:path w="70" h="65">
                  <a:moveTo>
                    <a:pt x="45" y="4"/>
                  </a:moveTo>
                  <a:cubicBezTo>
                    <a:pt x="62" y="9"/>
                    <a:pt x="70" y="25"/>
                    <a:pt x="65" y="40"/>
                  </a:cubicBezTo>
                  <a:cubicBezTo>
                    <a:pt x="60" y="56"/>
                    <a:pt x="42" y="65"/>
                    <a:pt x="25" y="61"/>
                  </a:cubicBezTo>
                  <a:cubicBezTo>
                    <a:pt x="9" y="56"/>
                    <a:pt x="0" y="40"/>
                    <a:pt x="5" y="25"/>
                  </a:cubicBezTo>
                  <a:cubicBezTo>
                    <a:pt x="11" y="9"/>
                    <a:pt x="29" y="0"/>
                    <a:pt x="45" y="4"/>
                  </a:cubicBezTo>
                  <a:close/>
                </a:path>
              </a:pathLst>
            </a:custGeom>
            <a:solidFill>
              <a:srgbClr val="1A27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3" name="9Slide.vn 83">
              <a:extLst>
                <a:ext uri="{FF2B5EF4-FFF2-40B4-BE49-F238E27FC236}">
                  <a16:creationId xmlns:a16="http://schemas.microsoft.com/office/drawing/2014/main" id="{33215041-2E12-4B6C-85CF-9039E0922ABA}"/>
                </a:ext>
              </a:extLst>
            </p:cNvPr>
            <p:cNvSpPr>
              <a:spLocks/>
            </p:cNvSpPr>
            <p:nvPr/>
          </p:nvSpPr>
          <p:spPr bwMode="auto">
            <a:xfrm>
              <a:off x="17573626" y="8450263"/>
              <a:ext cx="1279525" cy="1604962"/>
            </a:xfrm>
            <a:custGeom>
              <a:avLst/>
              <a:gdLst>
                <a:gd name="T0" fmla="*/ 806 w 806"/>
                <a:gd name="T1" fmla="*/ 167 h 1011"/>
                <a:gd name="T2" fmla="*/ 425 w 806"/>
                <a:gd name="T3" fmla="*/ 1011 h 1011"/>
                <a:gd name="T4" fmla="*/ 0 w 806"/>
                <a:gd name="T5" fmla="*/ 844 h 1011"/>
                <a:gd name="T6" fmla="*/ 382 w 806"/>
                <a:gd name="T7" fmla="*/ 0 h 1011"/>
                <a:gd name="T8" fmla="*/ 806 w 806"/>
                <a:gd name="T9" fmla="*/ 167 h 1011"/>
              </a:gdLst>
              <a:ahLst/>
              <a:cxnLst>
                <a:cxn ang="0">
                  <a:pos x="T0" y="T1"/>
                </a:cxn>
                <a:cxn ang="0">
                  <a:pos x="T2" y="T3"/>
                </a:cxn>
                <a:cxn ang="0">
                  <a:pos x="T4" y="T5"/>
                </a:cxn>
                <a:cxn ang="0">
                  <a:pos x="T6" y="T7"/>
                </a:cxn>
                <a:cxn ang="0">
                  <a:pos x="T8" y="T9"/>
                </a:cxn>
              </a:cxnLst>
              <a:rect l="0" t="0" r="r" b="b"/>
              <a:pathLst>
                <a:path w="806" h="1011">
                  <a:moveTo>
                    <a:pt x="806" y="167"/>
                  </a:moveTo>
                  <a:lnTo>
                    <a:pt x="425" y="1011"/>
                  </a:lnTo>
                  <a:lnTo>
                    <a:pt x="0" y="844"/>
                  </a:lnTo>
                  <a:lnTo>
                    <a:pt x="382" y="0"/>
                  </a:lnTo>
                  <a:lnTo>
                    <a:pt x="806" y="167"/>
                  </a:lnTo>
                  <a:close/>
                </a:path>
              </a:pathLst>
            </a:custGeom>
            <a:solidFill>
              <a:srgbClr val="379C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4" name="9Slide.vn 84">
              <a:extLst>
                <a:ext uri="{FF2B5EF4-FFF2-40B4-BE49-F238E27FC236}">
                  <a16:creationId xmlns:a16="http://schemas.microsoft.com/office/drawing/2014/main" id="{223C5F91-6CBD-4F7C-80C5-32CF438C671E}"/>
                </a:ext>
              </a:extLst>
            </p:cNvPr>
            <p:cNvSpPr>
              <a:spLocks/>
            </p:cNvSpPr>
            <p:nvPr/>
          </p:nvSpPr>
          <p:spPr bwMode="auto">
            <a:xfrm>
              <a:off x="17573626" y="8450263"/>
              <a:ext cx="1279525" cy="1604962"/>
            </a:xfrm>
            <a:custGeom>
              <a:avLst/>
              <a:gdLst>
                <a:gd name="T0" fmla="*/ 806 w 806"/>
                <a:gd name="T1" fmla="*/ 167 h 1011"/>
                <a:gd name="T2" fmla="*/ 425 w 806"/>
                <a:gd name="T3" fmla="*/ 1011 h 1011"/>
                <a:gd name="T4" fmla="*/ 0 w 806"/>
                <a:gd name="T5" fmla="*/ 844 h 1011"/>
                <a:gd name="T6" fmla="*/ 382 w 806"/>
                <a:gd name="T7" fmla="*/ 0 h 1011"/>
                <a:gd name="T8" fmla="*/ 806 w 806"/>
                <a:gd name="T9" fmla="*/ 167 h 1011"/>
              </a:gdLst>
              <a:ahLst/>
              <a:cxnLst>
                <a:cxn ang="0">
                  <a:pos x="T0" y="T1"/>
                </a:cxn>
                <a:cxn ang="0">
                  <a:pos x="T2" y="T3"/>
                </a:cxn>
                <a:cxn ang="0">
                  <a:pos x="T4" y="T5"/>
                </a:cxn>
                <a:cxn ang="0">
                  <a:pos x="T6" y="T7"/>
                </a:cxn>
                <a:cxn ang="0">
                  <a:pos x="T8" y="T9"/>
                </a:cxn>
              </a:cxnLst>
              <a:rect l="0" t="0" r="r" b="b"/>
              <a:pathLst>
                <a:path w="806" h="1011">
                  <a:moveTo>
                    <a:pt x="806" y="167"/>
                  </a:moveTo>
                  <a:lnTo>
                    <a:pt x="425" y="1011"/>
                  </a:lnTo>
                  <a:lnTo>
                    <a:pt x="0" y="844"/>
                  </a:lnTo>
                  <a:lnTo>
                    <a:pt x="382" y="0"/>
                  </a:lnTo>
                  <a:lnTo>
                    <a:pt x="806" y="1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5" name="9Slide.vn 85">
              <a:extLst>
                <a:ext uri="{FF2B5EF4-FFF2-40B4-BE49-F238E27FC236}">
                  <a16:creationId xmlns:a16="http://schemas.microsoft.com/office/drawing/2014/main" id="{5857AF73-413A-443E-86DD-09C4F5BBCAE5}"/>
                </a:ext>
              </a:extLst>
            </p:cNvPr>
            <p:cNvSpPr>
              <a:spLocks/>
            </p:cNvSpPr>
            <p:nvPr/>
          </p:nvSpPr>
          <p:spPr bwMode="auto">
            <a:xfrm>
              <a:off x="18013363" y="9737725"/>
              <a:ext cx="347663" cy="317500"/>
            </a:xfrm>
            <a:custGeom>
              <a:avLst/>
              <a:gdLst>
                <a:gd name="T0" fmla="*/ 30 w 46"/>
                <a:gd name="T1" fmla="*/ 42 h 42"/>
                <a:gd name="T2" fmla="*/ 46 w 46"/>
                <a:gd name="T3" fmla="*/ 7 h 42"/>
                <a:gd name="T4" fmla="*/ 0 w 46"/>
                <a:gd name="T5" fmla="*/ 30 h 42"/>
                <a:gd name="T6" fmla="*/ 30 w 46"/>
                <a:gd name="T7" fmla="*/ 42 h 42"/>
              </a:gdLst>
              <a:ahLst/>
              <a:cxnLst>
                <a:cxn ang="0">
                  <a:pos x="T0" y="T1"/>
                </a:cxn>
                <a:cxn ang="0">
                  <a:pos x="T2" y="T3"/>
                </a:cxn>
                <a:cxn ang="0">
                  <a:pos x="T4" y="T5"/>
                </a:cxn>
                <a:cxn ang="0">
                  <a:pos x="T6" y="T7"/>
                </a:cxn>
              </a:cxnLst>
              <a:rect l="0" t="0" r="r" b="b"/>
              <a:pathLst>
                <a:path w="46" h="42">
                  <a:moveTo>
                    <a:pt x="30" y="42"/>
                  </a:moveTo>
                  <a:cubicBezTo>
                    <a:pt x="46" y="7"/>
                    <a:pt x="46" y="7"/>
                    <a:pt x="46" y="7"/>
                  </a:cubicBezTo>
                  <a:cubicBezTo>
                    <a:pt x="30" y="0"/>
                    <a:pt x="9" y="10"/>
                    <a:pt x="0" y="30"/>
                  </a:cubicBezTo>
                  <a:lnTo>
                    <a:pt x="30" y="42"/>
                  </a:lnTo>
                  <a:close/>
                </a:path>
              </a:pathLst>
            </a:custGeom>
            <a:solidFill>
              <a:srgbClr val="2642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6" name="9Slide.vn 86">
              <a:extLst>
                <a:ext uri="{FF2B5EF4-FFF2-40B4-BE49-F238E27FC236}">
                  <a16:creationId xmlns:a16="http://schemas.microsoft.com/office/drawing/2014/main" id="{1A9F2673-4162-4EA2-9278-424542FD35F0}"/>
                </a:ext>
              </a:extLst>
            </p:cNvPr>
            <p:cNvSpPr>
              <a:spLocks/>
            </p:cNvSpPr>
            <p:nvPr/>
          </p:nvSpPr>
          <p:spPr bwMode="auto">
            <a:xfrm>
              <a:off x="17945101" y="8994775"/>
              <a:ext cx="530225" cy="508000"/>
            </a:xfrm>
            <a:custGeom>
              <a:avLst/>
              <a:gdLst>
                <a:gd name="T0" fmla="*/ 48 w 70"/>
                <a:gd name="T1" fmla="*/ 6 h 67"/>
                <a:gd name="T2" fmla="*/ 64 w 70"/>
                <a:gd name="T3" fmla="*/ 45 h 67"/>
                <a:gd name="T4" fmla="*/ 23 w 70"/>
                <a:gd name="T5" fmla="*/ 61 h 67"/>
                <a:gd name="T6" fmla="*/ 7 w 70"/>
                <a:gd name="T7" fmla="*/ 23 h 67"/>
                <a:gd name="T8" fmla="*/ 48 w 70"/>
                <a:gd name="T9" fmla="*/ 6 h 67"/>
              </a:gdLst>
              <a:ahLst/>
              <a:cxnLst>
                <a:cxn ang="0">
                  <a:pos x="T0" y="T1"/>
                </a:cxn>
                <a:cxn ang="0">
                  <a:pos x="T2" y="T3"/>
                </a:cxn>
                <a:cxn ang="0">
                  <a:pos x="T4" y="T5"/>
                </a:cxn>
                <a:cxn ang="0">
                  <a:pos x="T6" y="T7"/>
                </a:cxn>
                <a:cxn ang="0">
                  <a:pos x="T8" y="T9"/>
                </a:cxn>
              </a:cxnLst>
              <a:rect l="0" t="0" r="r" b="b"/>
              <a:pathLst>
                <a:path w="70" h="67">
                  <a:moveTo>
                    <a:pt x="48" y="6"/>
                  </a:moveTo>
                  <a:cubicBezTo>
                    <a:pt x="63" y="13"/>
                    <a:pt x="70" y="30"/>
                    <a:pt x="64" y="45"/>
                  </a:cubicBezTo>
                  <a:cubicBezTo>
                    <a:pt x="57" y="60"/>
                    <a:pt x="39" y="67"/>
                    <a:pt x="23" y="61"/>
                  </a:cubicBezTo>
                  <a:cubicBezTo>
                    <a:pt x="7" y="55"/>
                    <a:pt x="0" y="38"/>
                    <a:pt x="7" y="23"/>
                  </a:cubicBezTo>
                  <a:cubicBezTo>
                    <a:pt x="14" y="7"/>
                    <a:pt x="32" y="0"/>
                    <a:pt x="48" y="6"/>
                  </a:cubicBezTo>
                  <a:close/>
                </a:path>
              </a:pathLst>
            </a:custGeom>
            <a:solidFill>
              <a:srgbClr val="2642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7" name="9Slide.vn 87">
              <a:extLst>
                <a:ext uri="{FF2B5EF4-FFF2-40B4-BE49-F238E27FC236}">
                  <a16:creationId xmlns:a16="http://schemas.microsoft.com/office/drawing/2014/main" id="{AB0BD334-E1F3-4A91-A4E7-6EAF5D0A06B3}"/>
                </a:ext>
              </a:extLst>
            </p:cNvPr>
            <p:cNvSpPr>
              <a:spLocks/>
            </p:cNvSpPr>
            <p:nvPr/>
          </p:nvSpPr>
          <p:spPr bwMode="auto">
            <a:xfrm>
              <a:off x="17573626" y="8510588"/>
              <a:ext cx="1370013" cy="1635125"/>
            </a:xfrm>
            <a:custGeom>
              <a:avLst/>
              <a:gdLst>
                <a:gd name="T0" fmla="*/ 863 w 863"/>
                <a:gd name="T1" fmla="*/ 229 h 1030"/>
                <a:gd name="T2" fmla="*/ 391 w 863"/>
                <a:gd name="T3" fmla="*/ 1030 h 1030"/>
                <a:gd name="T4" fmla="*/ 0 w 863"/>
                <a:gd name="T5" fmla="*/ 796 h 1030"/>
                <a:gd name="T6" fmla="*/ 472 w 863"/>
                <a:gd name="T7" fmla="*/ 0 h 1030"/>
                <a:gd name="T8" fmla="*/ 863 w 863"/>
                <a:gd name="T9" fmla="*/ 229 h 1030"/>
              </a:gdLst>
              <a:ahLst/>
              <a:cxnLst>
                <a:cxn ang="0">
                  <a:pos x="T0" y="T1"/>
                </a:cxn>
                <a:cxn ang="0">
                  <a:pos x="T2" y="T3"/>
                </a:cxn>
                <a:cxn ang="0">
                  <a:pos x="T4" y="T5"/>
                </a:cxn>
                <a:cxn ang="0">
                  <a:pos x="T6" y="T7"/>
                </a:cxn>
                <a:cxn ang="0">
                  <a:pos x="T8" y="T9"/>
                </a:cxn>
              </a:cxnLst>
              <a:rect l="0" t="0" r="r" b="b"/>
              <a:pathLst>
                <a:path w="863" h="1030">
                  <a:moveTo>
                    <a:pt x="863" y="229"/>
                  </a:moveTo>
                  <a:lnTo>
                    <a:pt x="391" y="1030"/>
                  </a:lnTo>
                  <a:lnTo>
                    <a:pt x="0" y="796"/>
                  </a:lnTo>
                  <a:lnTo>
                    <a:pt x="472" y="0"/>
                  </a:lnTo>
                  <a:lnTo>
                    <a:pt x="863" y="229"/>
                  </a:lnTo>
                  <a:close/>
                </a:path>
              </a:pathLst>
            </a:custGeom>
            <a:solidFill>
              <a:srgbClr val="3FAF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8" name="9Slide.vn 88">
              <a:extLst>
                <a:ext uri="{FF2B5EF4-FFF2-40B4-BE49-F238E27FC236}">
                  <a16:creationId xmlns:a16="http://schemas.microsoft.com/office/drawing/2014/main" id="{BA71F99B-4819-4F50-880F-57AF9A058920}"/>
                </a:ext>
              </a:extLst>
            </p:cNvPr>
            <p:cNvSpPr>
              <a:spLocks/>
            </p:cNvSpPr>
            <p:nvPr/>
          </p:nvSpPr>
          <p:spPr bwMode="auto">
            <a:xfrm>
              <a:off x="17573626" y="8510588"/>
              <a:ext cx="1370013" cy="1635125"/>
            </a:xfrm>
            <a:custGeom>
              <a:avLst/>
              <a:gdLst>
                <a:gd name="T0" fmla="*/ 863 w 863"/>
                <a:gd name="T1" fmla="*/ 229 h 1030"/>
                <a:gd name="T2" fmla="*/ 391 w 863"/>
                <a:gd name="T3" fmla="*/ 1030 h 1030"/>
                <a:gd name="T4" fmla="*/ 0 w 863"/>
                <a:gd name="T5" fmla="*/ 796 h 1030"/>
                <a:gd name="T6" fmla="*/ 472 w 863"/>
                <a:gd name="T7" fmla="*/ 0 h 1030"/>
                <a:gd name="T8" fmla="*/ 863 w 863"/>
                <a:gd name="T9" fmla="*/ 229 h 1030"/>
              </a:gdLst>
              <a:ahLst/>
              <a:cxnLst>
                <a:cxn ang="0">
                  <a:pos x="T0" y="T1"/>
                </a:cxn>
                <a:cxn ang="0">
                  <a:pos x="T2" y="T3"/>
                </a:cxn>
                <a:cxn ang="0">
                  <a:pos x="T4" y="T5"/>
                </a:cxn>
                <a:cxn ang="0">
                  <a:pos x="T6" y="T7"/>
                </a:cxn>
                <a:cxn ang="0">
                  <a:pos x="T8" y="T9"/>
                </a:cxn>
              </a:cxnLst>
              <a:rect l="0" t="0" r="r" b="b"/>
              <a:pathLst>
                <a:path w="863" h="1030">
                  <a:moveTo>
                    <a:pt x="863" y="229"/>
                  </a:moveTo>
                  <a:lnTo>
                    <a:pt x="391" y="1030"/>
                  </a:lnTo>
                  <a:lnTo>
                    <a:pt x="0" y="796"/>
                  </a:lnTo>
                  <a:lnTo>
                    <a:pt x="472" y="0"/>
                  </a:lnTo>
                  <a:lnTo>
                    <a:pt x="863" y="22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39" name="9Slide.vn 89">
              <a:extLst>
                <a:ext uri="{FF2B5EF4-FFF2-40B4-BE49-F238E27FC236}">
                  <a16:creationId xmlns:a16="http://schemas.microsoft.com/office/drawing/2014/main" id="{36CF42D7-5D13-4179-AB8C-F5E19089FDE7}"/>
                </a:ext>
              </a:extLst>
            </p:cNvPr>
            <p:cNvSpPr>
              <a:spLocks/>
            </p:cNvSpPr>
            <p:nvPr/>
          </p:nvSpPr>
          <p:spPr bwMode="auto">
            <a:xfrm>
              <a:off x="17687926" y="8632825"/>
              <a:ext cx="1135063" cy="1392237"/>
            </a:xfrm>
            <a:custGeom>
              <a:avLst/>
              <a:gdLst>
                <a:gd name="T0" fmla="*/ 715 w 715"/>
                <a:gd name="T1" fmla="*/ 176 h 877"/>
                <a:gd name="T2" fmla="*/ 305 w 715"/>
                <a:gd name="T3" fmla="*/ 877 h 877"/>
                <a:gd name="T4" fmla="*/ 0 w 715"/>
                <a:gd name="T5" fmla="*/ 696 h 877"/>
                <a:gd name="T6" fmla="*/ 415 w 715"/>
                <a:gd name="T7" fmla="*/ 0 h 877"/>
                <a:gd name="T8" fmla="*/ 715 w 715"/>
                <a:gd name="T9" fmla="*/ 176 h 877"/>
              </a:gdLst>
              <a:ahLst/>
              <a:cxnLst>
                <a:cxn ang="0">
                  <a:pos x="T0" y="T1"/>
                </a:cxn>
                <a:cxn ang="0">
                  <a:pos x="T2" y="T3"/>
                </a:cxn>
                <a:cxn ang="0">
                  <a:pos x="T4" y="T5"/>
                </a:cxn>
                <a:cxn ang="0">
                  <a:pos x="T6" y="T7"/>
                </a:cxn>
                <a:cxn ang="0">
                  <a:pos x="T8" y="T9"/>
                </a:cxn>
              </a:cxnLst>
              <a:rect l="0" t="0" r="r" b="b"/>
              <a:pathLst>
                <a:path w="715" h="877">
                  <a:moveTo>
                    <a:pt x="715" y="176"/>
                  </a:moveTo>
                  <a:lnTo>
                    <a:pt x="305" y="877"/>
                  </a:lnTo>
                  <a:lnTo>
                    <a:pt x="0" y="696"/>
                  </a:lnTo>
                  <a:lnTo>
                    <a:pt x="415" y="0"/>
                  </a:lnTo>
                  <a:lnTo>
                    <a:pt x="715" y="176"/>
                  </a:lnTo>
                  <a:close/>
                </a:path>
              </a:pathLst>
            </a:custGeom>
            <a:solidFill>
              <a:srgbClr val="A9D2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40" name="9Slide.vn 90">
              <a:extLst>
                <a:ext uri="{FF2B5EF4-FFF2-40B4-BE49-F238E27FC236}">
                  <a16:creationId xmlns:a16="http://schemas.microsoft.com/office/drawing/2014/main" id="{08136C62-2792-4BF8-A851-A83174AFFE33}"/>
                </a:ext>
              </a:extLst>
            </p:cNvPr>
            <p:cNvSpPr>
              <a:spLocks/>
            </p:cNvSpPr>
            <p:nvPr/>
          </p:nvSpPr>
          <p:spPr bwMode="auto">
            <a:xfrm>
              <a:off x="18172113" y="8510588"/>
              <a:ext cx="363538" cy="319087"/>
            </a:xfrm>
            <a:custGeom>
              <a:avLst/>
              <a:gdLst>
                <a:gd name="T0" fmla="*/ 20 w 48"/>
                <a:gd name="T1" fmla="*/ 0 h 42"/>
                <a:gd name="T2" fmla="*/ 0 w 48"/>
                <a:gd name="T3" fmla="*/ 33 h 42"/>
                <a:gd name="T4" fmla="*/ 48 w 48"/>
                <a:gd name="T5" fmla="*/ 16 h 42"/>
                <a:gd name="T6" fmla="*/ 20 w 48"/>
                <a:gd name="T7" fmla="*/ 0 h 42"/>
              </a:gdLst>
              <a:ahLst/>
              <a:cxnLst>
                <a:cxn ang="0">
                  <a:pos x="T0" y="T1"/>
                </a:cxn>
                <a:cxn ang="0">
                  <a:pos x="T2" y="T3"/>
                </a:cxn>
                <a:cxn ang="0">
                  <a:pos x="T4" y="T5"/>
                </a:cxn>
                <a:cxn ang="0">
                  <a:pos x="T6" y="T7"/>
                </a:cxn>
              </a:cxnLst>
              <a:rect l="0" t="0" r="r" b="b"/>
              <a:pathLst>
                <a:path w="48" h="42">
                  <a:moveTo>
                    <a:pt x="20" y="0"/>
                  </a:moveTo>
                  <a:cubicBezTo>
                    <a:pt x="0" y="33"/>
                    <a:pt x="0" y="33"/>
                    <a:pt x="0" y="33"/>
                  </a:cubicBezTo>
                  <a:cubicBezTo>
                    <a:pt x="16" y="42"/>
                    <a:pt x="37" y="34"/>
                    <a:pt x="48" y="16"/>
                  </a:cubicBezTo>
                  <a:cubicBezTo>
                    <a:pt x="20" y="0"/>
                    <a:pt x="20" y="0"/>
                    <a:pt x="20" y="0"/>
                  </a:cubicBezTo>
                </a:path>
              </a:pathLst>
            </a:custGeom>
            <a:solidFill>
              <a:srgbClr val="3FAF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41" name="9Slide.vn 91">
              <a:extLst>
                <a:ext uri="{FF2B5EF4-FFF2-40B4-BE49-F238E27FC236}">
                  <a16:creationId xmlns:a16="http://schemas.microsoft.com/office/drawing/2014/main" id="{06059656-D653-45DA-BA4D-D2E00ED38DDF}"/>
                </a:ext>
              </a:extLst>
            </p:cNvPr>
            <p:cNvSpPr>
              <a:spLocks/>
            </p:cNvSpPr>
            <p:nvPr/>
          </p:nvSpPr>
          <p:spPr bwMode="auto">
            <a:xfrm>
              <a:off x="17573626" y="9525000"/>
              <a:ext cx="288925" cy="377825"/>
            </a:xfrm>
            <a:custGeom>
              <a:avLst/>
              <a:gdLst>
                <a:gd name="T0" fmla="*/ 0 w 38"/>
                <a:gd name="T1" fmla="*/ 33 h 50"/>
                <a:gd name="T2" fmla="*/ 19 w 38"/>
                <a:gd name="T3" fmla="*/ 0 h 50"/>
                <a:gd name="T4" fmla="*/ 28 w 38"/>
                <a:gd name="T5" fmla="*/ 50 h 50"/>
                <a:gd name="T6" fmla="*/ 0 w 38"/>
                <a:gd name="T7" fmla="*/ 33 h 50"/>
              </a:gdLst>
              <a:ahLst/>
              <a:cxnLst>
                <a:cxn ang="0">
                  <a:pos x="T0" y="T1"/>
                </a:cxn>
                <a:cxn ang="0">
                  <a:pos x="T2" y="T3"/>
                </a:cxn>
                <a:cxn ang="0">
                  <a:pos x="T4" y="T5"/>
                </a:cxn>
                <a:cxn ang="0">
                  <a:pos x="T6" y="T7"/>
                </a:cxn>
              </a:cxnLst>
              <a:rect l="0" t="0" r="r" b="b"/>
              <a:pathLst>
                <a:path w="38" h="50">
                  <a:moveTo>
                    <a:pt x="0" y="33"/>
                  </a:moveTo>
                  <a:cubicBezTo>
                    <a:pt x="19" y="0"/>
                    <a:pt x="19" y="0"/>
                    <a:pt x="19" y="0"/>
                  </a:cubicBezTo>
                  <a:cubicBezTo>
                    <a:pt x="35" y="9"/>
                    <a:pt x="38" y="31"/>
                    <a:pt x="28" y="50"/>
                  </a:cubicBezTo>
                  <a:lnTo>
                    <a:pt x="0" y="33"/>
                  </a:lnTo>
                  <a:close/>
                </a:path>
              </a:pathLst>
            </a:custGeom>
            <a:solidFill>
              <a:srgbClr val="3FAF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42" name="9Slide.vn 92">
              <a:extLst>
                <a:ext uri="{FF2B5EF4-FFF2-40B4-BE49-F238E27FC236}">
                  <a16:creationId xmlns:a16="http://schemas.microsoft.com/office/drawing/2014/main" id="{472A19A6-7F1A-4E36-A7D0-38D722FA1713}"/>
                </a:ext>
              </a:extLst>
            </p:cNvPr>
            <p:cNvSpPr>
              <a:spLocks/>
            </p:cNvSpPr>
            <p:nvPr/>
          </p:nvSpPr>
          <p:spPr bwMode="auto">
            <a:xfrm>
              <a:off x="18648363" y="8745538"/>
              <a:ext cx="295275" cy="377825"/>
            </a:xfrm>
            <a:custGeom>
              <a:avLst/>
              <a:gdLst>
                <a:gd name="T0" fmla="*/ 39 w 39"/>
                <a:gd name="T1" fmla="*/ 17 h 50"/>
                <a:gd name="T2" fmla="*/ 19 w 39"/>
                <a:gd name="T3" fmla="*/ 50 h 50"/>
                <a:gd name="T4" fmla="*/ 11 w 39"/>
                <a:gd name="T5" fmla="*/ 0 h 50"/>
                <a:gd name="T6" fmla="*/ 39 w 39"/>
                <a:gd name="T7" fmla="*/ 17 h 50"/>
              </a:gdLst>
              <a:ahLst/>
              <a:cxnLst>
                <a:cxn ang="0">
                  <a:pos x="T0" y="T1"/>
                </a:cxn>
                <a:cxn ang="0">
                  <a:pos x="T2" y="T3"/>
                </a:cxn>
                <a:cxn ang="0">
                  <a:pos x="T4" y="T5"/>
                </a:cxn>
                <a:cxn ang="0">
                  <a:pos x="T6" y="T7"/>
                </a:cxn>
              </a:cxnLst>
              <a:rect l="0" t="0" r="r" b="b"/>
              <a:pathLst>
                <a:path w="39" h="50">
                  <a:moveTo>
                    <a:pt x="39" y="17"/>
                  </a:moveTo>
                  <a:cubicBezTo>
                    <a:pt x="19" y="50"/>
                    <a:pt x="19" y="50"/>
                    <a:pt x="19" y="50"/>
                  </a:cubicBezTo>
                  <a:cubicBezTo>
                    <a:pt x="4" y="41"/>
                    <a:pt x="0" y="19"/>
                    <a:pt x="11" y="0"/>
                  </a:cubicBezTo>
                  <a:lnTo>
                    <a:pt x="39" y="17"/>
                  </a:lnTo>
                  <a:close/>
                </a:path>
              </a:pathLst>
            </a:custGeom>
            <a:solidFill>
              <a:srgbClr val="3FAF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43" name="9Slide.vn 93">
              <a:extLst>
                <a:ext uri="{FF2B5EF4-FFF2-40B4-BE49-F238E27FC236}">
                  <a16:creationId xmlns:a16="http://schemas.microsoft.com/office/drawing/2014/main" id="{E48320B7-99F5-4EC8-9E3E-93947D3076E7}"/>
                </a:ext>
              </a:extLst>
            </p:cNvPr>
            <p:cNvSpPr>
              <a:spLocks/>
            </p:cNvSpPr>
            <p:nvPr/>
          </p:nvSpPr>
          <p:spPr bwMode="auto">
            <a:xfrm>
              <a:off x="17983201" y="9820275"/>
              <a:ext cx="355600" cy="325437"/>
            </a:xfrm>
            <a:custGeom>
              <a:avLst/>
              <a:gdLst>
                <a:gd name="T0" fmla="*/ 27 w 47"/>
                <a:gd name="T1" fmla="*/ 43 h 43"/>
                <a:gd name="T2" fmla="*/ 47 w 47"/>
                <a:gd name="T3" fmla="*/ 9 h 43"/>
                <a:gd name="T4" fmla="*/ 0 w 47"/>
                <a:gd name="T5" fmla="*/ 26 h 43"/>
                <a:gd name="T6" fmla="*/ 27 w 47"/>
                <a:gd name="T7" fmla="*/ 43 h 43"/>
              </a:gdLst>
              <a:ahLst/>
              <a:cxnLst>
                <a:cxn ang="0">
                  <a:pos x="T0" y="T1"/>
                </a:cxn>
                <a:cxn ang="0">
                  <a:pos x="T2" y="T3"/>
                </a:cxn>
                <a:cxn ang="0">
                  <a:pos x="T4" y="T5"/>
                </a:cxn>
                <a:cxn ang="0">
                  <a:pos x="T6" y="T7"/>
                </a:cxn>
              </a:cxnLst>
              <a:rect l="0" t="0" r="r" b="b"/>
              <a:pathLst>
                <a:path w="47" h="43">
                  <a:moveTo>
                    <a:pt x="27" y="43"/>
                  </a:moveTo>
                  <a:cubicBezTo>
                    <a:pt x="47" y="9"/>
                    <a:pt x="47" y="9"/>
                    <a:pt x="47" y="9"/>
                  </a:cubicBezTo>
                  <a:cubicBezTo>
                    <a:pt x="32" y="0"/>
                    <a:pt x="11" y="8"/>
                    <a:pt x="0" y="26"/>
                  </a:cubicBezTo>
                  <a:lnTo>
                    <a:pt x="27" y="43"/>
                  </a:lnTo>
                  <a:close/>
                </a:path>
              </a:pathLst>
            </a:custGeom>
            <a:solidFill>
              <a:srgbClr val="3FAF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44" name="9Slide.vn 94">
              <a:extLst>
                <a:ext uri="{FF2B5EF4-FFF2-40B4-BE49-F238E27FC236}">
                  <a16:creationId xmlns:a16="http://schemas.microsoft.com/office/drawing/2014/main" id="{5F81A30A-BB71-4F42-94D9-0BE133DE38CE}"/>
                </a:ext>
              </a:extLst>
            </p:cNvPr>
            <p:cNvSpPr>
              <a:spLocks/>
            </p:cNvSpPr>
            <p:nvPr/>
          </p:nvSpPr>
          <p:spPr bwMode="auto">
            <a:xfrm>
              <a:off x="18013363" y="9101138"/>
              <a:ext cx="498475" cy="439737"/>
            </a:xfrm>
            <a:custGeom>
              <a:avLst/>
              <a:gdLst>
                <a:gd name="T0" fmla="*/ 45 w 66"/>
                <a:gd name="T1" fmla="*/ 8 h 58"/>
                <a:gd name="T2" fmla="*/ 59 w 66"/>
                <a:gd name="T3" fmla="*/ 44 h 58"/>
                <a:gd name="T4" fmla="*/ 21 w 66"/>
                <a:gd name="T5" fmla="*/ 50 h 58"/>
                <a:gd name="T6" fmla="*/ 7 w 66"/>
                <a:gd name="T7" fmla="*/ 13 h 58"/>
                <a:gd name="T8" fmla="*/ 45 w 66"/>
                <a:gd name="T9" fmla="*/ 8 h 58"/>
              </a:gdLst>
              <a:ahLst/>
              <a:cxnLst>
                <a:cxn ang="0">
                  <a:pos x="T0" y="T1"/>
                </a:cxn>
                <a:cxn ang="0">
                  <a:pos x="T2" y="T3"/>
                </a:cxn>
                <a:cxn ang="0">
                  <a:pos x="T4" y="T5"/>
                </a:cxn>
                <a:cxn ang="0">
                  <a:pos x="T6" y="T7"/>
                </a:cxn>
                <a:cxn ang="0">
                  <a:pos x="T8" y="T9"/>
                </a:cxn>
              </a:cxnLst>
              <a:rect l="0" t="0" r="r" b="b"/>
              <a:pathLst>
                <a:path w="66" h="58">
                  <a:moveTo>
                    <a:pt x="45" y="8"/>
                  </a:moveTo>
                  <a:cubicBezTo>
                    <a:pt x="59" y="17"/>
                    <a:pt x="66" y="33"/>
                    <a:pt x="59" y="44"/>
                  </a:cubicBezTo>
                  <a:cubicBezTo>
                    <a:pt x="52" y="56"/>
                    <a:pt x="35" y="58"/>
                    <a:pt x="21" y="50"/>
                  </a:cubicBezTo>
                  <a:cubicBezTo>
                    <a:pt x="6" y="41"/>
                    <a:pt x="0" y="25"/>
                    <a:pt x="7" y="13"/>
                  </a:cubicBezTo>
                  <a:cubicBezTo>
                    <a:pt x="13" y="2"/>
                    <a:pt x="30" y="0"/>
                    <a:pt x="45" y="8"/>
                  </a:cubicBezTo>
                  <a:close/>
                </a:path>
              </a:pathLst>
            </a:custGeom>
            <a:solidFill>
              <a:srgbClr val="3FAF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45" name="9Slide.vn 95">
              <a:extLst>
                <a:ext uri="{FF2B5EF4-FFF2-40B4-BE49-F238E27FC236}">
                  <a16:creationId xmlns:a16="http://schemas.microsoft.com/office/drawing/2014/main" id="{83DDA94B-DD04-4FEE-9531-9474D71B963F}"/>
                </a:ext>
              </a:extLst>
            </p:cNvPr>
            <p:cNvSpPr>
              <a:spLocks/>
            </p:cNvSpPr>
            <p:nvPr/>
          </p:nvSpPr>
          <p:spPr bwMode="auto">
            <a:xfrm>
              <a:off x="17726026" y="8474075"/>
              <a:ext cx="596900" cy="1042987"/>
            </a:xfrm>
            <a:custGeom>
              <a:avLst/>
              <a:gdLst>
                <a:gd name="T0" fmla="*/ 329 w 376"/>
                <a:gd name="T1" fmla="*/ 0 h 657"/>
                <a:gd name="T2" fmla="*/ 0 w 376"/>
                <a:gd name="T3" fmla="*/ 657 h 657"/>
                <a:gd name="T4" fmla="*/ 376 w 376"/>
                <a:gd name="T5" fmla="*/ 23 h 657"/>
                <a:gd name="T6" fmla="*/ 329 w 376"/>
                <a:gd name="T7" fmla="*/ 0 h 657"/>
              </a:gdLst>
              <a:ahLst/>
              <a:cxnLst>
                <a:cxn ang="0">
                  <a:pos x="T0" y="T1"/>
                </a:cxn>
                <a:cxn ang="0">
                  <a:pos x="T2" y="T3"/>
                </a:cxn>
                <a:cxn ang="0">
                  <a:pos x="T4" y="T5"/>
                </a:cxn>
                <a:cxn ang="0">
                  <a:pos x="T6" y="T7"/>
                </a:cxn>
              </a:cxnLst>
              <a:rect l="0" t="0" r="r" b="b"/>
              <a:pathLst>
                <a:path w="376" h="657">
                  <a:moveTo>
                    <a:pt x="329" y="0"/>
                  </a:moveTo>
                  <a:lnTo>
                    <a:pt x="0" y="657"/>
                  </a:lnTo>
                  <a:lnTo>
                    <a:pt x="376" y="23"/>
                  </a:lnTo>
                  <a:lnTo>
                    <a:pt x="329" y="0"/>
                  </a:lnTo>
                  <a:close/>
                </a:path>
              </a:pathLst>
            </a:custGeom>
            <a:solidFill>
              <a:srgbClr val="2998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46" name="9Slide.vn 96">
              <a:extLst>
                <a:ext uri="{FF2B5EF4-FFF2-40B4-BE49-F238E27FC236}">
                  <a16:creationId xmlns:a16="http://schemas.microsoft.com/office/drawing/2014/main" id="{0AB35E10-20CF-4168-97CA-22EE2FE331E0}"/>
                </a:ext>
              </a:extLst>
            </p:cNvPr>
            <p:cNvSpPr>
              <a:spLocks/>
            </p:cNvSpPr>
            <p:nvPr/>
          </p:nvSpPr>
          <p:spPr bwMode="auto">
            <a:xfrm>
              <a:off x="17726026" y="8474075"/>
              <a:ext cx="596900" cy="1042987"/>
            </a:xfrm>
            <a:custGeom>
              <a:avLst/>
              <a:gdLst>
                <a:gd name="T0" fmla="*/ 329 w 376"/>
                <a:gd name="T1" fmla="*/ 0 h 657"/>
                <a:gd name="T2" fmla="*/ 0 w 376"/>
                <a:gd name="T3" fmla="*/ 657 h 657"/>
                <a:gd name="T4" fmla="*/ 376 w 376"/>
                <a:gd name="T5" fmla="*/ 23 h 657"/>
                <a:gd name="T6" fmla="*/ 329 w 376"/>
                <a:gd name="T7" fmla="*/ 0 h 657"/>
              </a:gdLst>
              <a:ahLst/>
              <a:cxnLst>
                <a:cxn ang="0">
                  <a:pos x="T0" y="T1"/>
                </a:cxn>
                <a:cxn ang="0">
                  <a:pos x="T2" y="T3"/>
                </a:cxn>
                <a:cxn ang="0">
                  <a:pos x="T4" y="T5"/>
                </a:cxn>
                <a:cxn ang="0">
                  <a:pos x="T6" y="T7"/>
                </a:cxn>
              </a:cxnLst>
              <a:rect l="0" t="0" r="r" b="b"/>
              <a:pathLst>
                <a:path w="376" h="657">
                  <a:moveTo>
                    <a:pt x="329" y="0"/>
                  </a:moveTo>
                  <a:lnTo>
                    <a:pt x="0" y="657"/>
                  </a:lnTo>
                  <a:lnTo>
                    <a:pt x="376" y="23"/>
                  </a:lnTo>
                  <a:lnTo>
                    <a:pt x="32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47" name="9Slide.vn 97">
              <a:extLst>
                <a:ext uri="{FF2B5EF4-FFF2-40B4-BE49-F238E27FC236}">
                  <a16:creationId xmlns:a16="http://schemas.microsoft.com/office/drawing/2014/main" id="{D8A27F48-6085-4766-A20F-9BD159812719}"/>
                </a:ext>
              </a:extLst>
            </p:cNvPr>
            <p:cNvSpPr>
              <a:spLocks/>
            </p:cNvSpPr>
            <p:nvPr/>
          </p:nvSpPr>
          <p:spPr bwMode="auto">
            <a:xfrm>
              <a:off x="18481676" y="9502775"/>
              <a:ext cx="114300" cy="150812"/>
            </a:xfrm>
            <a:custGeom>
              <a:avLst/>
              <a:gdLst>
                <a:gd name="T0" fmla="*/ 15 w 15"/>
                <a:gd name="T1" fmla="*/ 0 h 20"/>
                <a:gd name="T2" fmla="*/ 10 w 15"/>
                <a:gd name="T3" fmla="*/ 0 h 20"/>
                <a:gd name="T4" fmla="*/ 0 w 15"/>
                <a:gd name="T5" fmla="*/ 12 h 20"/>
                <a:gd name="T6" fmla="*/ 9 w 15"/>
                <a:gd name="T7" fmla="*/ 20 h 20"/>
                <a:gd name="T8" fmla="*/ 15 w 15"/>
                <a:gd name="T9" fmla="*/ 0 h 20"/>
              </a:gdLst>
              <a:ahLst/>
              <a:cxnLst>
                <a:cxn ang="0">
                  <a:pos x="T0" y="T1"/>
                </a:cxn>
                <a:cxn ang="0">
                  <a:pos x="T2" y="T3"/>
                </a:cxn>
                <a:cxn ang="0">
                  <a:pos x="T4" y="T5"/>
                </a:cxn>
                <a:cxn ang="0">
                  <a:pos x="T6" y="T7"/>
                </a:cxn>
                <a:cxn ang="0">
                  <a:pos x="T8" y="T9"/>
                </a:cxn>
              </a:cxnLst>
              <a:rect l="0" t="0" r="r" b="b"/>
              <a:pathLst>
                <a:path w="15" h="20">
                  <a:moveTo>
                    <a:pt x="15" y="0"/>
                  </a:moveTo>
                  <a:cubicBezTo>
                    <a:pt x="10" y="0"/>
                    <a:pt x="10" y="0"/>
                    <a:pt x="10" y="0"/>
                  </a:cubicBezTo>
                  <a:cubicBezTo>
                    <a:pt x="3" y="3"/>
                    <a:pt x="0" y="6"/>
                    <a:pt x="0" y="12"/>
                  </a:cubicBezTo>
                  <a:cubicBezTo>
                    <a:pt x="1" y="17"/>
                    <a:pt x="5" y="19"/>
                    <a:pt x="9" y="20"/>
                  </a:cubicBezTo>
                  <a:lnTo>
                    <a:pt x="15" y="0"/>
                  </a:lnTo>
                  <a:close/>
                </a:path>
              </a:pathLst>
            </a:custGeom>
            <a:solidFill>
              <a:srgbClr val="F6CE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grpSp>
      <p:grpSp>
        <p:nvGrpSpPr>
          <p:cNvPr id="148" name="9Slide.vn 16">
            <a:extLst>
              <a:ext uri="{FF2B5EF4-FFF2-40B4-BE49-F238E27FC236}">
                <a16:creationId xmlns:a16="http://schemas.microsoft.com/office/drawing/2014/main" id="{8D2A5F27-C513-4463-BB60-B18E0F928DC6}"/>
              </a:ext>
            </a:extLst>
          </p:cNvPr>
          <p:cNvGrpSpPr/>
          <p:nvPr/>
        </p:nvGrpSpPr>
        <p:grpSpPr>
          <a:xfrm>
            <a:off x="7997295" y="4214404"/>
            <a:ext cx="3966106" cy="2615578"/>
            <a:chOff x="5117939" y="4470488"/>
            <a:chExt cx="7999313" cy="5275410"/>
          </a:xfrm>
        </p:grpSpPr>
        <p:sp>
          <p:nvSpPr>
            <p:cNvPr id="149" name="9Slide.vn 17">
              <a:extLst>
                <a:ext uri="{FF2B5EF4-FFF2-40B4-BE49-F238E27FC236}">
                  <a16:creationId xmlns:a16="http://schemas.microsoft.com/office/drawing/2014/main" id="{8E925EB6-16FF-41E0-AF41-1F3688958F15}"/>
                </a:ext>
              </a:extLst>
            </p:cNvPr>
            <p:cNvSpPr>
              <a:spLocks/>
            </p:cNvSpPr>
            <p:nvPr/>
          </p:nvSpPr>
          <p:spPr bwMode="auto">
            <a:xfrm>
              <a:off x="5922468" y="4976191"/>
              <a:ext cx="6597134" cy="4769707"/>
            </a:xfrm>
            <a:custGeom>
              <a:avLst/>
              <a:gdLst>
                <a:gd name="T0" fmla="*/ 16 w 287"/>
                <a:gd name="T1" fmla="*/ 0 h 207"/>
                <a:gd name="T2" fmla="*/ 0 w 287"/>
                <a:gd name="T3" fmla="*/ 16 h 207"/>
                <a:gd name="T4" fmla="*/ 0 w 287"/>
                <a:gd name="T5" fmla="*/ 193 h 207"/>
                <a:gd name="T6" fmla="*/ 14 w 287"/>
                <a:gd name="T7" fmla="*/ 207 h 207"/>
                <a:gd name="T8" fmla="*/ 272 w 287"/>
                <a:gd name="T9" fmla="*/ 207 h 207"/>
                <a:gd name="T10" fmla="*/ 287 w 287"/>
                <a:gd name="T11" fmla="*/ 193 h 207"/>
                <a:gd name="T12" fmla="*/ 287 w 287"/>
                <a:gd name="T13" fmla="*/ 16 h 207"/>
                <a:gd name="T14" fmla="*/ 270 w 287"/>
                <a:gd name="T15" fmla="*/ 0 h 207"/>
                <a:gd name="T16" fmla="*/ 16 w 287"/>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207">
                  <a:moveTo>
                    <a:pt x="16" y="0"/>
                  </a:moveTo>
                  <a:cubicBezTo>
                    <a:pt x="7" y="0"/>
                    <a:pt x="0" y="7"/>
                    <a:pt x="0" y="16"/>
                  </a:cubicBezTo>
                  <a:cubicBezTo>
                    <a:pt x="0" y="193"/>
                    <a:pt x="0" y="193"/>
                    <a:pt x="0" y="193"/>
                  </a:cubicBezTo>
                  <a:cubicBezTo>
                    <a:pt x="0" y="201"/>
                    <a:pt x="6" y="207"/>
                    <a:pt x="14" y="207"/>
                  </a:cubicBezTo>
                  <a:cubicBezTo>
                    <a:pt x="272" y="207"/>
                    <a:pt x="272" y="207"/>
                    <a:pt x="272" y="207"/>
                  </a:cubicBezTo>
                  <a:cubicBezTo>
                    <a:pt x="280" y="207"/>
                    <a:pt x="287" y="201"/>
                    <a:pt x="287" y="193"/>
                  </a:cubicBezTo>
                  <a:cubicBezTo>
                    <a:pt x="287" y="16"/>
                    <a:pt x="287" y="16"/>
                    <a:pt x="287" y="16"/>
                  </a:cubicBezTo>
                  <a:cubicBezTo>
                    <a:pt x="287" y="7"/>
                    <a:pt x="279" y="0"/>
                    <a:pt x="270" y="0"/>
                  </a:cubicBezTo>
                  <a:lnTo>
                    <a:pt x="16" y="0"/>
                  </a:lnTo>
                  <a:close/>
                </a:path>
              </a:pathLst>
            </a:custGeom>
            <a:solidFill>
              <a:srgbClr val="E9E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0" name="9Slide.vn 18">
              <a:extLst>
                <a:ext uri="{FF2B5EF4-FFF2-40B4-BE49-F238E27FC236}">
                  <a16:creationId xmlns:a16="http://schemas.microsoft.com/office/drawing/2014/main" id="{0D399915-368F-4C10-ABBC-825B73565CB4}"/>
                </a:ext>
              </a:extLst>
            </p:cNvPr>
            <p:cNvSpPr>
              <a:spLocks/>
            </p:cNvSpPr>
            <p:nvPr/>
          </p:nvSpPr>
          <p:spPr bwMode="auto">
            <a:xfrm>
              <a:off x="6405185" y="5416766"/>
              <a:ext cx="5608714" cy="2578324"/>
            </a:xfrm>
            <a:custGeom>
              <a:avLst/>
              <a:gdLst>
                <a:gd name="T0" fmla="*/ 244 w 244"/>
                <a:gd name="T1" fmla="*/ 104 h 112"/>
                <a:gd name="T2" fmla="*/ 237 w 244"/>
                <a:gd name="T3" fmla="*/ 112 h 112"/>
                <a:gd name="T4" fmla="*/ 8 w 244"/>
                <a:gd name="T5" fmla="*/ 112 h 112"/>
                <a:gd name="T6" fmla="*/ 0 w 244"/>
                <a:gd name="T7" fmla="*/ 104 h 112"/>
                <a:gd name="T8" fmla="*/ 0 w 244"/>
                <a:gd name="T9" fmla="*/ 7 h 112"/>
                <a:gd name="T10" fmla="*/ 8 w 244"/>
                <a:gd name="T11" fmla="*/ 0 h 112"/>
                <a:gd name="T12" fmla="*/ 237 w 244"/>
                <a:gd name="T13" fmla="*/ 0 h 112"/>
                <a:gd name="T14" fmla="*/ 244 w 244"/>
                <a:gd name="T15" fmla="*/ 7 h 112"/>
                <a:gd name="T16" fmla="*/ 244 w 244"/>
                <a:gd name="T17"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4" h="112">
                  <a:moveTo>
                    <a:pt x="244" y="104"/>
                  </a:moveTo>
                  <a:cubicBezTo>
                    <a:pt x="244" y="108"/>
                    <a:pt x="241" y="112"/>
                    <a:pt x="237" y="112"/>
                  </a:cubicBezTo>
                  <a:cubicBezTo>
                    <a:pt x="8" y="112"/>
                    <a:pt x="8" y="112"/>
                    <a:pt x="8" y="112"/>
                  </a:cubicBezTo>
                  <a:cubicBezTo>
                    <a:pt x="4" y="112"/>
                    <a:pt x="0" y="108"/>
                    <a:pt x="0" y="104"/>
                  </a:cubicBezTo>
                  <a:cubicBezTo>
                    <a:pt x="0" y="7"/>
                    <a:pt x="0" y="7"/>
                    <a:pt x="0" y="7"/>
                  </a:cubicBezTo>
                  <a:cubicBezTo>
                    <a:pt x="0" y="3"/>
                    <a:pt x="4" y="0"/>
                    <a:pt x="8" y="0"/>
                  </a:cubicBezTo>
                  <a:cubicBezTo>
                    <a:pt x="237" y="0"/>
                    <a:pt x="237" y="0"/>
                    <a:pt x="237" y="0"/>
                  </a:cubicBezTo>
                  <a:cubicBezTo>
                    <a:pt x="241" y="0"/>
                    <a:pt x="244" y="3"/>
                    <a:pt x="244" y="7"/>
                  </a:cubicBezTo>
                  <a:lnTo>
                    <a:pt x="244" y="104"/>
                  </a:lnTo>
                  <a:close/>
                </a:path>
              </a:pathLst>
            </a:custGeom>
            <a:solidFill>
              <a:srgbClr val="BBC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1" name="9Slide.vn 19">
              <a:extLst>
                <a:ext uri="{FF2B5EF4-FFF2-40B4-BE49-F238E27FC236}">
                  <a16:creationId xmlns:a16="http://schemas.microsoft.com/office/drawing/2014/main" id="{F6E102D8-2DCF-4BDD-ACEB-490142A32AD1}"/>
                </a:ext>
              </a:extLst>
            </p:cNvPr>
            <p:cNvSpPr>
              <a:spLocks/>
            </p:cNvSpPr>
            <p:nvPr/>
          </p:nvSpPr>
          <p:spPr bwMode="auto">
            <a:xfrm>
              <a:off x="8198135" y="7420425"/>
              <a:ext cx="1609057" cy="413758"/>
            </a:xfrm>
            <a:custGeom>
              <a:avLst/>
              <a:gdLst>
                <a:gd name="T0" fmla="*/ 70 w 70"/>
                <a:gd name="T1" fmla="*/ 17 h 18"/>
                <a:gd name="T2" fmla="*/ 69 w 70"/>
                <a:gd name="T3" fmla="*/ 18 h 18"/>
                <a:gd name="T4" fmla="*/ 1 w 70"/>
                <a:gd name="T5" fmla="*/ 18 h 18"/>
                <a:gd name="T6" fmla="*/ 0 w 70"/>
                <a:gd name="T7" fmla="*/ 17 h 18"/>
                <a:gd name="T8" fmla="*/ 0 w 70"/>
                <a:gd name="T9" fmla="*/ 1 h 18"/>
                <a:gd name="T10" fmla="*/ 1 w 70"/>
                <a:gd name="T11" fmla="*/ 0 h 18"/>
                <a:gd name="T12" fmla="*/ 69 w 70"/>
                <a:gd name="T13" fmla="*/ 0 h 18"/>
                <a:gd name="T14" fmla="*/ 70 w 70"/>
                <a:gd name="T15" fmla="*/ 1 h 18"/>
                <a:gd name="T16" fmla="*/ 70 w 70"/>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18">
                  <a:moveTo>
                    <a:pt x="70" y="17"/>
                  </a:moveTo>
                  <a:cubicBezTo>
                    <a:pt x="70" y="18"/>
                    <a:pt x="69" y="18"/>
                    <a:pt x="69" y="18"/>
                  </a:cubicBezTo>
                  <a:cubicBezTo>
                    <a:pt x="1" y="18"/>
                    <a:pt x="1" y="18"/>
                    <a:pt x="1" y="18"/>
                  </a:cubicBezTo>
                  <a:cubicBezTo>
                    <a:pt x="1" y="18"/>
                    <a:pt x="0" y="18"/>
                    <a:pt x="0" y="17"/>
                  </a:cubicBezTo>
                  <a:cubicBezTo>
                    <a:pt x="0" y="1"/>
                    <a:pt x="0" y="1"/>
                    <a:pt x="0" y="1"/>
                  </a:cubicBezTo>
                  <a:cubicBezTo>
                    <a:pt x="0" y="1"/>
                    <a:pt x="1" y="0"/>
                    <a:pt x="1" y="0"/>
                  </a:cubicBezTo>
                  <a:cubicBezTo>
                    <a:pt x="69" y="0"/>
                    <a:pt x="69" y="0"/>
                    <a:pt x="69" y="0"/>
                  </a:cubicBezTo>
                  <a:cubicBezTo>
                    <a:pt x="69" y="0"/>
                    <a:pt x="70" y="1"/>
                    <a:pt x="70" y="1"/>
                  </a:cubicBezTo>
                  <a:lnTo>
                    <a:pt x="70"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2" name="9Slide.vn 20">
              <a:extLst>
                <a:ext uri="{FF2B5EF4-FFF2-40B4-BE49-F238E27FC236}">
                  <a16:creationId xmlns:a16="http://schemas.microsoft.com/office/drawing/2014/main" id="{4C5D1B6F-4055-4D1D-B577-CF1B0D4E1AFB}"/>
                </a:ext>
              </a:extLst>
            </p:cNvPr>
            <p:cNvSpPr>
              <a:spLocks/>
            </p:cNvSpPr>
            <p:nvPr/>
          </p:nvSpPr>
          <p:spPr bwMode="auto">
            <a:xfrm>
              <a:off x="7623472" y="7420425"/>
              <a:ext cx="505703" cy="413758"/>
            </a:xfrm>
            <a:custGeom>
              <a:avLst/>
              <a:gdLst>
                <a:gd name="T0" fmla="*/ 0 w 22"/>
                <a:gd name="T1" fmla="*/ 17 h 18"/>
                <a:gd name="T2" fmla="*/ 0 w 22"/>
                <a:gd name="T3" fmla="*/ 18 h 18"/>
                <a:gd name="T4" fmla="*/ 21 w 22"/>
                <a:gd name="T5" fmla="*/ 18 h 18"/>
                <a:gd name="T6" fmla="*/ 22 w 22"/>
                <a:gd name="T7" fmla="*/ 17 h 18"/>
                <a:gd name="T8" fmla="*/ 22 w 22"/>
                <a:gd name="T9" fmla="*/ 1 h 18"/>
                <a:gd name="T10" fmla="*/ 21 w 22"/>
                <a:gd name="T11" fmla="*/ 0 h 18"/>
                <a:gd name="T12" fmla="*/ 0 w 22"/>
                <a:gd name="T13" fmla="*/ 0 h 18"/>
                <a:gd name="T14" fmla="*/ 0 w 22"/>
                <a:gd name="T15" fmla="*/ 1 h 18"/>
                <a:gd name="T16" fmla="*/ 0 w 22"/>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8">
                  <a:moveTo>
                    <a:pt x="0" y="17"/>
                  </a:moveTo>
                  <a:cubicBezTo>
                    <a:pt x="0" y="18"/>
                    <a:pt x="0" y="18"/>
                    <a:pt x="0" y="18"/>
                  </a:cubicBezTo>
                  <a:cubicBezTo>
                    <a:pt x="21" y="18"/>
                    <a:pt x="21" y="18"/>
                    <a:pt x="21" y="18"/>
                  </a:cubicBezTo>
                  <a:cubicBezTo>
                    <a:pt x="21" y="18"/>
                    <a:pt x="22" y="18"/>
                    <a:pt x="22" y="17"/>
                  </a:cubicBezTo>
                  <a:cubicBezTo>
                    <a:pt x="22" y="1"/>
                    <a:pt x="22" y="1"/>
                    <a:pt x="22" y="1"/>
                  </a:cubicBezTo>
                  <a:cubicBezTo>
                    <a:pt x="22" y="1"/>
                    <a:pt x="21" y="0"/>
                    <a:pt x="21" y="0"/>
                  </a:cubicBezTo>
                  <a:cubicBezTo>
                    <a:pt x="0" y="0"/>
                    <a:pt x="0" y="0"/>
                    <a:pt x="0" y="0"/>
                  </a:cubicBezTo>
                  <a:cubicBezTo>
                    <a:pt x="0" y="0"/>
                    <a:pt x="0" y="1"/>
                    <a:pt x="0" y="1"/>
                  </a:cubicBezTo>
                  <a:lnTo>
                    <a:pt x="0"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3" name="9Slide.vn 21">
              <a:extLst>
                <a:ext uri="{FF2B5EF4-FFF2-40B4-BE49-F238E27FC236}">
                  <a16:creationId xmlns:a16="http://schemas.microsoft.com/office/drawing/2014/main" id="{EE23C20C-5FB7-454B-BB82-6EC0F4EEE875}"/>
                </a:ext>
              </a:extLst>
            </p:cNvPr>
            <p:cNvSpPr>
              <a:spLocks/>
            </p:cNvSpPr>
            <p:nvPr/>
          </p:nvSpPr>
          <p:spPr bwMode="auto">
            <a:xfrm>
              <a:off x="9876152" y="7420425"/>
              <a:ext cx="505703" cy="413758"/>
            </a:xfrm>
            <a:custGeom>
              <a:avLst/>
              <a:gdLst>
                <a:gd name="T0" fmla="*/ 0 w 22"/>
                <a:gd name="T1" fmla="*/ 17 h 18"/>
                <a:gd name="T2" fmla="*/ 1 w 22"/>
                <a:gd name="T3" fmla="*/ 18 h 18"/>
                <a:gd name="T4" fmla="*/ 21 w 22"/>
                <a:gd name="T5" fmla="*/ 18 h 18"/>
                <a:gd name="T6" fmla="*/ 22 w 22"/>
                <a:gd name="T7" fmla="*/ 17 h 18"/>
                <a:gd name="T8" fmla="*/ 22 w 22"/>
                <a:gd name="T9" fmla="*/ 1 h 18"/>
                <a:gd name="T10" fmla="*/ 21 w 22"/>
                <a:gd name="T11" fmla="*/ 0 h 18"/>
                <a:gd name="T12" fmla="*/ 1 w 22"/>
                <a:gd name="T13" fmla="*/ 0 h 18"/>
                <a:gd name="T14" fmla="*/ 0 w 22"/>
                <a:gd name="T15" fmla="*/ 1 h 18"/>
                <a:gd name="T16" fmla="*/ 0 w 22"/>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8">
                  <a:moveTo>
                    <a:pt x="0" y="17"/>
                  </a:moveTo>
                  <a:cubicBezTo>
                    <a:pt x="0" y="18"/>
                    <a:pt x="0" y="18"/>
                    <a:pt x="1" y="18"/>
                  </a:cubicBezTo>
                  <a:cubicBezTo>
                    <a:pt x="21" y="18"/>
                    <a:pt x="21" y="18"/>
                    <a:pt x="21" y="18"/>
                  </a:cubicBezTo>
                  <a:cubicBezTo>
                    <a:pt x="22" y="18"/>
                    <a:pt x="22" y="18"/>
                    <a:pt x="22" y="17"/>
                  </a:cubicBezTo>
                  <a:cubicBezTo>
                    <a:pt x="22" y="1"/>
                    <a:pt x="22" y="1"/>
                    <a:pt x="22" y="1"/>
                  </a:cubicBezTo>
                  <a:cubicBezTo>
                    <a:pt x="22" y="1"/>
                    <a:pt x="22" y="0"/>
                    <a:pt x="21" y="0"/>
                  </a:cubicBezTo>
                  <a:cubicBezTo>
                    <a:pt x="1" y="0"/>
                    <a:pt x="1" y="0"/>
                    <a:pt x="1" y="0"/>
                  </a:cubicBezTo>
                  <a:cubicBezTo>
                    <a:pt x="0" y="0"/>
                    <a:pt x="0" y="1"/>
                    <a:pt x="0" y="1"/>
                  </a:cubicBezTo>
                  <a:lnTo>
                    <a:pt x="0"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4" name="9Slide.vn 22">
              <a:extLst>
                <a:ext uri="{FF2B5EF4-FFF2-40B4-BE49-F238E27FC236}">
                  <a16:creationId xmlns:a16="http://schemas.microsoft.com/office/drawing/2014/main" id="{F16D2F20-C775-4E36-B881-999D6A3DD0A0}"/>
                </a:ext>
              </a:extLst>
            </p:cNvPr>
            <p:cNvSpPr>
              <a:spLocks/>
            </p:cNvSpPr>
            <p:nvPr/>
          </p:nvSpPr>
          <p:spPr bwMode="auto">
            <a:xfrm>
              <a:off x="10726653" y="6891736"/>
              <a:ext cx="1126340" cy="413758"/>
            </a:xfrm>
            <a:custGeom>
              <a:avLst/>
              <a:gdLst>
                <a:gd name="T0" fmla="*/ 49 w 49"/>
                <a:gd name="T1" fmla="*/ 17 h 18"/>
                <a:gd name="T2" fmla="*/ 48 w 49"/>
                <a:gd name="T3" fmla="*/ 18 h 18"/>
                <a:gd name="T4" fmla="*/ 1 w 49"/>
                <a:gd name="T5" fmla="*/ 18 h 18"/>
                <a:gd name="T6" fmla="*/ 0 w 49"/>
                <a:gd name="T7" fmla="*/ 17 h 18"/>
                <a:gd name="T8" fmla="*/ 0 w 49"/>
                <a:gd name="T9" fmla="*/ 0 h 18"/>
                <a:gd name="T10" fmla="*/ 1 w 49"/>
                <a:gd name="T11" fmla="*/ 0 h 18"/>
                <a:gd name="T12" fmla="*/ 48 w 49"/>
                <a:gd name="T13" fmla="*/ 0 h 18"/>
                <a:gd name="T14" fmla="*/ 49 w 49"/>
                <a:gd name="T15" fmla="*/ 0 h 18"/>
                <a:gd name="T16" fmla="*/ 49 w 49"/>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8">
                  <a:moveTo>
                    <a:pt x="49" y="17"/>
                  </a:moveTo>
                  <a:cubicBezTo>
                    <a:pt x="49" y="17"/>
                    <a:pt x="49" y="18"/>
                    <a:pt x="48" y="18"/>
                  </a:cubicBezTo>
                  <a:cubicBezTo>
                    <a:pt x="1" y="18"/>
                    <a:pt x="1" y="18"/>
                    <a:pt x="1" y="18"/>
                  </a:cubicBezTo>
                  <a:cubicBezTo>
                    <a:pt x="1" y="18"/>
                    <a:pt x="0" y="17"/>
                    <a:pt x="0" y="17"/>
                  </a:cubicBezTo>
                  <a:cubicBezTo>
                    <a:pt x="0" y="0"/>
                    <a:pt x="0" y="0"/>
                    <a:pt x="0" y="0"/>
                  </a:cubicBezTo>
                  <a:cubicBezTo>
                    <a:pt x="0" y="0"/>
                    <a:pt x="1" y="0"/>
                    <a:pt x="1" y="0"/>
                  </a:cubicBezTo>
                  <a:cubicBezTo>
                    <a:pt x="48" y="0"/>
                    <a:pt x="48" y="0"/>
                    <a:pt x="48" y="0"/>
                  </a:cubicBezTo>
                  <a:cubicBezTo>
                    <a:pt x="49" y="0"/>
                    <a:pt x="49" y="0"/>
                    <a:pt x="49" y="0"/>
                  </a:cubicBezTo>
                  <a:lnTo>
                    <a:pt x="49"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5" name="9Slide.vn 23">
              <a:extLst>
                <a:ext uri="{FF2B5EF4-FFF2-40B4-BE49-F238E27FC236}">
                  <a16:creationId xmlns:a16="http://schemas.microsoft.com/office/drawing/2014/main" id="{71F99830-89F7-4DE3-84DB-10C9DE50D6D6}"/>
                </a:ext>
              </a:extLst>
            </p:cNvPr>
            <p:cNvSpPr>
              <a:spLocks/>
            </p:cNvSpPr>
            <p:nvPr/>
          </p:nvSpPr>
          <p:spPr bwMode="auto">
            <a:xfrm>
              <a:off x="6635050" y="6891736"/>
              <a:ext cx="919461" cy="413758"/>
            </a:xfrm>
            <a:custGeom>
              <a:avLst/>
              <a:gdLst>
                <a:gd name="T0" fmla="*/ 0 w 40"/>
                <a:gd name="T1" fmla="*/ 17 h 18"/>
                <a:gd name="T2" fmla="*/ 0 w 40"/>
                <a:gd name="T3" fmla="*/ 18 h 18"/>
                <a:gd name="T4" fmla="*/ 40 w 40"/>
                <a:gd name="T5" fmla="*/ 18 h 18"/>
                <a:gd name="T6" fmla="*/ 40 w 40"/>
                <a:gd name="T7" fmla="*/ 17 h 18"/>
                <a:gd name="T8" fmla="*/ 40 w 40"/>
                <a:gd name="T9" fmla="*/ 0 h 18"/>
                <a:gd name="T10" fmla="*/ 40 w 40"/>
                <a:gd name="T11" fmla="*/ 0 h 18"/>
                <a:gd name="T12" fmla="*/ 0 w 40"/>
                <a:gd name="T13" fmla="*/ 0 h 18"/>
                <a:gd name="T14" fmla="*/ 0 w 40"/>
                <a:gd name="T15" fmla="*/ 0 h 18"/>
                <a:gd name="T16" fmla="*/ 0 w 40"/>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8">
                  <a:moveTo>
                    <a:pt x="0" y="17"/>
                  </a:moveTo>
                  <a:cubicBezTo>
                    <a:pt x="0" y="17"/>
                    <a:pt x="0" y="18"/>
                    <a:pt x="0" y="18"/>
                  </a:cubicBezTo>
                  <a:cubicBezTo>
                    <a:pt x="40" y="18"/>
                    <a:pt x="40" y="18"/>
                    <a:pt x="40" y="18"/>
                  </a:cubicBezTo>
                  <a:cubicBezTo>
                    <a:pt x="40" y="18"/>
                    <a:pt x="40" y="17"/>
                    <a:pt x="40" y="17"/>
                  </a:cubicBezTo>
                  <a:cubicBezTo>
                    <a:pt x="40" y="0"/>
                    <a:pt x="40" y="0"/>
                    <a:pt x="40" y="0"/>
                  </a:cubicBezTo>
                  <a:cubicBezTo>
                    <a:pt x="40" y="0"/>
                    <a:pt x="40" y="0"/>
                    <a:pt x="40" y="0"/>
                  </a:cubicBezTo>
                  <a:cubicBezTo>
                    <a:pt x="0" y="0"/>
                    <a:pt x="0" y="0"/>
                    <a:pt x="0" y="0"/>
                  </a:cubicBezTo>
                  <a:cubicBezTo>
                    <a:pt x="0" y="0"/>
                    <a:pt x="0" y="0"/>
                    <a:pt x="0" y="0"/>
                  </a:cubicBezTo>
                  <a:lnTo>
                    <a:pt x="0"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6" name="9Slide.vn 24">
              <a:extLst>
                <a:ext uri="{FF2B5EF4-FFF2-40B4-BE49-F238E27FC236}">
                  <a16:creationId xmlns:a16="http://schemas.microsoft.com/office/drawing/2014/main" id="{8F1B8535-7BCB-441F-96C9-E770AB57DF77}"/>
                </a:ext>
              </a:extLst>
            </p:cNvPr>
            <p:cNvSpPr>
              <a:spLocks/>
            </p:cNvSpPr>
            <p:nvPr/>
          </p:nvSpPr>
          <p:spPr bwMode="auto">
            <a:xfrm>
              <a:off x="7669444" y="6868749"/>
              <a:ext cx="390771" cy="413758"/>
            </a:xfrm>
            <a:custGeom>
              <a:avLst/>
              <a:gdLst>
                <a:gd name="T0" fmla="*/ 17 w 17"/>
                <a:gd name="T1" fmla="*/ 18 h 18"/>
                <a:gd name="T2" fmla="*/ 17 w 17"/>
                <a:gd name="T3" fmla="*/ 18 h 18"/>
                <a:gd name="T4" fmla="*/ 0 w 17"/>
                <a:gd name="T5" fmla="*/ 18 h 18"/>
                <a:gd name="T6" fmla="*/ 0 w 17"/>
                <a:gd name="T7" fmla="*/ 18 h 18"/>
                <a:gd name="T8" fmla="*/ 0 w 17"/>
                <a:gd name="T9" fmla="*/ 1 h 18"/>
                <a:gd name="T10" fmla="*/ 0 w 17"/>
                <a:gd name="T11" fmla="*/ 0 h 18"/>
                <a:gd name="T12" fmla="*/ 17 w 17"/>
                <a:gd name="T13" fmla="*/ 0 h 18"/>
                <a:gd name="T14" fmla="*/ 17 w 17"/>
                <a:gd name="T15" fmla="*/ 1 h 18"/>
                <a:gd name="T16" fmla="*/ 17 w 17"/>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18"/>
                  </a:moveTo>
                  <a:cubicBezTo>
                    <a:pt x="17" y="18"/>
                    <a:pt x="17" y="18"/>
                    <a:pt x="17" y="18"/>
                  </a:cubicBezTo>
                  <a:cubicBezTo>
                    <a:pt x="0" y="18"/>
                    <a:pt x="0" y="18"/>
                    <a:pt x="0" y="18"/>
                  </a:cubicBezTo>
                  <a:cubicBezTo>
                    <a:pt x="0" y="18"/>
                    <a:pt x="0" y="18"/>
                    <a:pt x="0" y="18"/>
                  </a:cubicBezTo>
                  <a:cubicBezTo>
                    <a:pt x="0" y="1"/>
                    <a:pt x="0" y="1"/>
                    <a:pt x="0" y="1"/>
                  </a:cubicBezTo>
                  <a:cubicBezTo>
                    <a:pt x="0" y="1"/>
                    <a:pt x="0" y="0"/>
                    <a:pt x="0" y="0"/>
                  </a:cubicBezTo>
                  <a:cubicBezTo>
                    <a:pt x="17" y="0"/>
                    <a:pt x="17" y="0"/>
                    <a:pt x="17" y="0"/>
                  </a:cubicBezTo>
                  <a:cubicBezTo>
                    <a:pt x="17" y="0"/>
                    <a:pt x="17" y="1"/>
                    <a:pt x="17" y="1"/>
                  </a:cubicBezTo>
                  <a:lnTo>
                    <a:pt x="17" y="1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7" name="9Slide.vn 25">
              <a:extLst>
                <a:ext uri="{FF2B5EF4-FFF2-40B4-BE49-F238E27FC236}">
                  <a16:creationId xmlns:a16="http://schemas.microsoft.com/office/drawing/2014/main" id="{752D6C75-2864-4907-82D9-C868DDC6B503}"/>
                </a:ext>
              </a:extLst>
            </p:cNvPr>
            <p:cNvSpPr>
              <a:spLocks/>
            </p:cNvSpPr>
            <p:nvPr/>
          </p:nvSpPr>
          <p:spPr bwMode="auto">
            <a:xfrm>
              <a:off x="8175148" y="6891736"/>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0 h 18"/>
                <a:gd name="T10" fmla="*/ 1 w 18"/>
                <a:gd name="T11" fmla="*/ 0 h 18"/>
                <a:gd name="T12" fmla="*/ 17 w 18"/>
                <a:gd name="T13" fmla="*/ 0 h 18"/>
                <a:gd name="T14" fmla="*/ 18 w 18"/>
                <a:gd name="T15" fmla="*/ 0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1" y="18"/>
                    <a:pt x="1" y="18"/>
                    <a:pt x="1" y="18"/>
                  </a:cubicBezTo>
                  <a:cubicBezTo>
                    <a:pt x="0" y="18"/>
                    <a:pt x="0" y="17"/>
                    <a:pt x="0" y="17"/>
                  </a:cubicBezTo>
                  <a:cubicBezTo>
                    <a:pt x="0" y="0"/>
                    <a:pt x="0" y="0"/>
                    <a:pt x="0" y="0"/>
                  </a:cubicBezTo>
                  <a:cubicBezTo>
                    <a:pt x="0" y="0"/>
                    <a:pt x="0" y="0"/>
                    <a:pt x="1" y="0"/>
                  </a:cubicBezTo>
                  <a:cubicBezTo>
                    <a:pt x="17" y="0"/>
                    <a:pt x="17" y="0"/>
                    <a:pt x="17" y="0"/>
                  </a:cubicBezTo>
                  <a:cubicBezTo>
                    <a:pt x="17" y="0"/>
                    <a:pt x="18" y="0"/>
                    <a:pt x="18" y="0"/>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8" name="9Slide.vn 26">
              <a:extLst>
                <a:ext uri="{FF2B5EF4-FFF2-40B4-BE49-F238E27FC236}">
                  <a16:creationId xmlns:a16="http://schemas.microsoft.com/office/drawing/2014/main" id="{F12B0F48-D373-436E-879C-417872020385}"/>
                </a:ext>
              </a:extLst>
            </p:cNvPr>
            <p:cNvSpPr>
              <a:spLocks/>
            </p:cNvSpPr>
            <p:nvPr/>
          </p:nvSpPr>
          <p:spPr bwMode="auto">
            <a:xfrm>
              <a:off x="8680851" y="6891736"/>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0 h 18"/>
                <a:gd name="T10" fmla="*/ 1 w 18"/>
                <a:gd name="T11" fmla="*/ 0 h 18"/>
                <a:gd name="T12" fmla="*/ 17 w 18"/>
                <a:gd name="T13" fmla="*/ 0 h 18"/>
                <a:gd name="T14" fmla="*/ 18 w 18"/>
                <a:gd name="T15" fmla="*/ 0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8" y="18"/>
                    <a:pt x="17" y="18"/>
                  </a:cubicBezTo>
                  <a:cubicBezTo>
                    <a:pt x="1" y="18"/>
                    <a:pt x="1" y="18"/>
                    <a:pt x="1" y="18"/>
                  </a:cubicBezTo>
                  <a:cubicBezTo>
                    <a:pt x="0" y="18"/>
                    <a:pt x="0" y="17"/>
                    <a:pt x="0" y="17"/>
                  </a:cubicBezTo>
                  <a:cubicBezTo>
                    <a:pt x="0" y="0"/>
                    <a:pt x="0" y="0"/>
                    <a:pt x="0" y="0"/>
                  </a:cubicBezTo>
                  <a:cubicBezTo>
                    <a:pt x="0" y="0"/>
                    <a:pt x="0" y="0"/>
                    <a:pt x="1" y="0"/>
                  </a:cubicBezTo>
                  <a:cubicBezTo>
                    <a:pt x="17" y="0"/>
                    <a:pt x="17" y="0"/>
                    <a:pt x="17" y="0"/>
                  </a:cubicBezTo>
                  <a:cubicBezTo>
                    <a:pt x="18" y="0"/>
                    <a:pt x="18" y="0"/>
                    <a:pt x="18" y="0"/>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59" name="9Slide.vn 27">
              <a:extLst>
                <a:ext uri="{FF2B5EF4-FFF2-40B4-BE49-F238E27FC236}">
                  <a16:creationId xmlns:a16="http://schemas.microsoft.com/office/drawing/2014/main" id="{4DCF5DE3-60CB-4B21-9436-C8EEE51F366E}"/>
                </a:ext>
              </a:extLst>
            </p:cNvPr>
            <p:cNvSpPr>
              <a:spLocks/>
            </p:cNvSpPr>
            <p:nvPr/>
          </p:nvSpPr>
          <p:spPr bwMode="auto">
            <a:xfrm>
              <a:off x="9186556" y="6891736"/>
              <a:ext cx="413758" cy="413758"/>
            </a:xfrm>
            <a:custGeom>
              <a:avLst/>
              <a:gdLst>
                <a:gd name="T0" fmla="*/ 18 w 18"/>
                <a:gd name="T1" fmla="*/ 17 h 18"/>
                <a:gd name="T2" fmla="*/ 18 w 18"/>
                <a:gd name="T3" fmla="*/ 18 h 18"/>
                <a:gd name="T4" fmla="*/ 1 w 18"/>
                <a:gd name="T5" fmla="*/ 18 h 18"/>
                <a:gd name="T6" fmla="*/ 0 w 18"/>
                <a:gd name="T7" fmla="*/ 17 h 18"/>
                <a:gd name="T8" fmla="*/ 0 w 18"/>
                <a:gd name="T9" fmla="*/ 0 h 18"/>
                <a:gd name="T10" fmla="*/ 1 w 18"/>
                <a:gd name="T11" fmla="*/ 0 h 18"/>
                <a:gd name="T12" fmla="*/ 18 w 18"/>
                <a:gd name="T13" fmla="*/ 0 h 18"/>
                <a:gd name="T14" fmla="*/ 18 w 18"/>
                <a:gd name="T15" fmla="*/ 0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8" y="18"/>
                    <a:pt x="18" y="18"/>
                  </a:cubicBezTo>
                  <a:cubicBezTo>
                    <a:pt x="1" y="18"/>
                    <a:pt x="1" y="18"/>
                    <a:pt x="1" y="18"/>
                  </a:cubicBezTo>
                  <a:cubicBezTo>
                    <a:pt x="1" y="18"/>
                    <a:pt x="0" y="17"/>
                    <a:pt x="0" y="17"/>
                  </a:cubicBezTo>
                  <a:cubicBezTo>
                    <a:pt x="0" y="0"/>
                    <a:pt x="0" y="0"/>
                    <a:pt x="0" y="0"/>
                  </a:cubicBezTo>
                  <a:cubicBezTo>
                    <a:pt x="0" y="0"/>
                    <a:pt x="1" y="0"/>
                    <a:pt x="1" y="0"/>
                  </a:cubicBezTo>
                  <a:cubicBezTo>
                    <a:pt x="18" y="0"/>
                    <a:pt x="18" y="0"/>
                    <a:pt x="18" y="0"/>
                  </a:cubicBezTo>
                  <a:cubicBezTo>
                    <a:pt x="18" y="0"/>
                    <a:pt x="18" y="0"/>
                    <a:pt x="18" y="0"/>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0" name="9Slide.vn 28">
              <a:extLst>
                <a:ext uri="{FF2B5EF4-FFF2-40B4-BE49-F238E27FC236}">
                  <a16:creationId xmlns:a16="http://schemas.microsoft.com/office/drawing/2014/main" id="{56D14E9E-D7A9-47AD-AAF6-CB298B871739}"/>
                </a:ext>
              </a:extLst>
            </p:cNvPr>
            <p:cNvSpPr>
              <a:spLocks/>
            </p:cNvSpPr>
            <p:nvPr/>
          </p:nvSpPr>
          <p:spPr bwMode="auto">
            <a:xfrm>
              <a:off x="9715245" y="6891736"/>
              <a:ext cx="413758" cy="413758"/>
            </a:xfrm>
            <a:custGeom>
              <a:avLst/>
              <a:gdLst>
                <a:gd name="T0" fmla="*/ 18 w 18"/>
                <a:gd name="T1" fmla="*/ 17 h 18"/>
                <a:gd name="T2" fmla="*/ 17 w 18"/>
                <a:gd name="T3" fmla="*/ 18 h 18"/>
                <a:gd name="T4" fmla="*/ 0 w 18"/>
                <a:gd name="T5" fmla="*/ 18 h 18"/>
                <a:gd name="T6" fmla="*/ 0 w 18"/>
                <a:gd name="T7" fmla="*/ 17 h 18"/>
                <a:gd name="T8" fmla="*/ 0 w 18"/>
                <a:gd name="T9" fmla="*/ 0 h 18"/>
                <a:gd name="T10" fmla="*/ 0 w 18"/>
                <a:gd name="T11" fmla="*/ 0 h 18"/>
                <a:gd name="T12" fmla="*/ 17 w 18"/>
                <a:gd name="T13" fmla="*/ 0 h 18"/>
                <a:gd name="T14" fmla="*/ 18 w 18"/>
                <a:gd name="T15" fmla="*/ 0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0" y="18"/>
                    <a:pt x="0" y="18"/>
                    <a:pt x="0" y="18"/>
                  </a:cubicBezTo>
                  <a:cubicBezTo>
                    <a:pt x="0" y="18"/>
                    <a:pt x="0" y="17"/>
                    <a:pt x="0" y="17"/>
                  </a:cubicBezTo>
                  <a:cubicBezTo>
                    <a:pt x="0" y="0"/>
                    <a:pt x="0" y="0"/>
                    <a:pt x="0" y="0"/>
                  </a:cubicBezTo>
                  <a:cubicBezTo>
                    <a:pt x="0" y="0"/>
                    <a:pt x="0" y="0"/>
                    <a:pt x="0" y="0"/>
                  </a:cubicBezTo>
                  <a:cubicBezTo>
                    <a:pt x="17" y="0"/>
                    <a:pt x="17" y="0"/>
                    <a:pt x="17" y="0"/>
                  </a:cubicBezTo>
                  <a:cubicBezTo>
                    <a:pt x="17" y="0"/>
                    <a:pt x="18" y="0"/>
                    <a:pt x="18" y="0"/>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1" name="9Slide.vn 29">
              <a:extLst>
                <a:ext uri="{FF2B5EF4-FFF2-40B4-BE49-F238E27FC236}">
                  <a16:creationId xmlns:a16="http://schemas.microsoft.com/office/drawing/2014/main" id="{30F4BDA7-3EB2-4A5A-B65B-C45B73F94D84}"/>
                </a:ext>
              </a:extLst>
            </p:cNvPr>
            <p:cNvSpPr>
              <a:spLocks/>
            </p:cNvSpPr>
            <p:nvPr/>
          </p:nvSpPr>
          <p:spPr bwMode="auto">
            <a:xfrm>
              <a:off x="10220950" y="6891736"/>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0 h 18"/>
                <a:gd name="T10" fmla="*/ 1 w 18"/>
                <a:gd name="T11" fmla="*/ 0 h 18"/>
                <a:gd name="T12" fmla="*/ 17 w 18"/>
                <a:gd name="T13" fmla="*/ 0 h 18"/>
                <a:gd name="T14" fmla="*/ 18 w 18"/>
                <a:gd name="T15" fmla="*/ 0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1" y="18"/>
                    <a:pt x="1" y="18"/>
                    <a:pt x="1" y="18"/>
                  </a:cubicBezTo>
                  <a:cubicBezTo>
                    <a:pt x="0" y="18"/>
                    <a:pt x="0" y="17"/>
                    <a:pt x="0" y="17"/>
                  </a:cubicBezTo>
                  <a:cubicBezTo>
                    <a:pt x="0" y="0"/>
                    <a:pt x="0" y="0"/>
                    <a:pt x="0" y="0"/>
                  </a:cubicBezTo>
                  <a:cubicBezTo>
                    <a:pt x="0" y="0"/>
                    <a:pt x="0" y="0"/>
                    <a:pt x="1" y="0"/>
                  </a:cubicBezTo>
                  <a:cubicBezTo>
                    <a:pt x="17" y="0"/>
                    <a:pt x="17" y="0"/>
                    <a:pt x="17" y="0"/>
                  </a:cubicBezTo>
                  <a:cubicBezTo>
                    <a:pt x="17" y="0"/>
                    <a:pt x="18" y="0"/>
                    <a:pt x="18" y="0"/>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2" name="9Slide.vn 30">
              <a:extLst>
                <a:ext uri="{FF2B5EF4-FFF2-40B4-BE49-F238E27FC236}">
                  <a16:creationId xmlns:a16="http://schemas.microsoft.com/office/drawing/2014/main" id="{4758CA20-C52D-4AC6-BC77-FE658312835A}"/>
                </a:ext>
              </a:extLst>
            </p:cNvPr>
            <p:cNvSpPr>
              <a:spLocks/>
            </p:cNvSpPr>
            <p:nvPr/>
          </p:nvSpPr>
          <p:spPr bwMode="auto">
            <a:xfrm>
              <a:off x="11094437" y="6405187"/>
              <a:ext cx="758556" cy="417590"/>
            </a:xfrm>
            <a:custGeom>
              <a:avLst/>
              <a:gdLst>
                <a:gd name="T0" fmla="*/ 33 w 33"/>
                <a:gd name="T1" fmla="*/ 17 h 18"/>
                <a:gd name="T2" fmla="*/ 32 w 33"/>
                <a:gd name="T3" fmla="*/ 18 h 18"/>
                <a:gd name="T4" fmla="*/ 1 w 33"/>
                <a:gd name="T5" fmla="*/ 18 h 18"/>
                <a:gd name="T6" fmla="*/ 0 w 33"/>
                <a:gd name="T7" fmla="*/ 17 h 18"/>
                <a:gd name="T8" fmla="*/ 0 w 33"/>
                <a:gd name="T9" fmla="*/ 1 h 18"/>
                <a:gd name="T10" fmla="*/ 1 w 33"/>
                <a:gd name="T11" fmla="*/ 0 h 18"/>
                <a:gd name="T12" fmla="*/ 32 w 33"/>
                <a:gd name="T13" fmla="*/ 0 h 18"/>
                <a:gd name="T14" fmla="*/ 33 w 33"/>
                <a:gd name="T15" fmla="*/ 1 h 18"/>
                <a:gd name="T16" fmla="*/ 33 w 33"/>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18">
                  <a:moveTo>
                    <a:pt x="33" y="17"/>
                  </a:moveTo>
                  <a:cubicBezTo>
                    <a:pt x="33" y="17"/>
                    <a:pt x="33" y="18"/>
                    <a:pt x="32" y="18"/>
                  </a:cubicBezTo>
                  <a:cubicBezTo>
                    <a:pt x="1" y="18"/>
                    <a:pt x="1" y="18"/>
                    <a:pt x="1" y="18"/>
                  </a:cubicBezTo>
                  <a:cubicBezTo>
                    <a:pt x="1" y="18"/>
                    <a:pt x="0" y="17"/>
                    <a:pt x="0" y="17"/>
                  </a:cubicBezTo>
                  <a:cubicBezTo>
                    <a:pt x="0" y="1"/>
                    <a:pt x="0" y="1"/>
                    <a:pt x="0" y="1"/>
                  </a:cubicBezTo>
                  <a:cubicBezTo>
                    <a:pt x="0" y="0"/>
                    <a:pt x="1" y="0"/>
                    <a:pt x="1" y="0"/>
                  </a:cubicBezTo>
                  <a:cubicBezTo>
                    <a:pt x="32" y="0"/>
                    <a:pt x="32" y="0"/>
                    <a:pt x="32" y="0"/>
                  </a:cubicBezTo>
                  <a:cubicBezTo>
                    <a:pt x="33" y="0"/>
                    <a:pt x="33" y="0"/>
                    <a:pt x="33" y="1"/>
                  </a:cubicBezTo>
                  <a:lnTo>
                    <a:pt x="33"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3" name="9Slide.vn 31">
              <a:extLst>
                <a:ext uri="{FF2B5EF4-FFF2-40B4-BE49-F238E27FC236}">
                  <a16:creationId xmlns:a16="http://schemas.microsoft.com/office/drawing/2014/main" id="{28A6E8ED-5C34-44B4-9AE6-3701D7FC3376}"/>
                </a:ext>
              </a:extLst>
            </p:cNvPr>
            <p:cNvSpPr>
              <a:spLocks/>
            </p:cNvSpPr>
            <p:nvPr/>
          </p:nvSpPr>
          <p:spPr bwMode="auto">
            <a:xfrm>
              <a:off x="6635050" y="6405187"/>
              <a:ext cx="666609" cy="417590"/>
            </a:xfrm>
            <a:custGeom>
              <a:avLst/>
              <a:gdLst>
                <a:gd name="T0" fmla="*/ 0 w 29"/>
                <a:gd name="T1" fmla="*/ 17 h 18"/>
                <a:gd name="T2" fmla="*/ 0 w 29"/>
                <a:gd name="T3" fmla="*/ 18 h 18"/>
                <a:gd name="T4" fmla="*/ 28 w 29"/>
                <a:gd name="T5" fmla="*/ 18 h 18"/>
                <a:gd name="T6" fmla="*/ 29 w 29"/>
                <a:gd name="T7" fmla="*/ 17 h 18"/>
                <a:gd name="T8" fmla="*/ 29 w 29"/>
                <a:gd name="T9" fmla="*/ 1 h 18"/>
                <a:gd name="T10" fmla="*/ 28 w 29"/>
                <a:gd name="T11" fmla="*/ 0 h 18"/>
                <a:gd name="T12" fmla="*/ 0 w 29"/>
                <a:gd name="T13" fmla="*/ 0 h 18"/>
                <a:gd name="T14" fmla="*/ 0 w 29"/>
                <a:gd name="T15" fmla="*/ 1 h 18"/>
                <a:gd name="T16" fmla="*/ 0 w 29"/>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8">
                  <a:moveTo>
                    <a:pt x="0" y="17"/>
                  </a:moveTo>
                  <a:cubicBezTo>
                    <a:pt x="0" y="17"/>
                    <a:pt x="0" y="18"/>
                    <a:pt x="0" y="18"/>
                  </a:cubicBezTo>
                  <a:cubicBezTo>
                    <a:pt x="28" y="18"/>
                    <a:pt x="28" y="18"/>
                    <a:pt x="28" y="18"/>
                  </a:cubicBezTo>
                  <a:cubicBezTo>
                    <a:pt x="29" y="18"/>
                    <a:pt x="29" y="17"/>
                    <a:pt x="29" y="17"/>
                  </a:cubicBezTo>
                  <a:cubicBezTo>
                    <a:pt x="29" y="1"/>
                    <a:pt x="29" y="1"/>
                    <a:pt x="29" y="1"/>
                  </a:cubicBezTo>
                  <a:cubicBezTo>
                    <a:pt x="29" y="0"/>
                    <a:pt x="29" y="0"/>
                    <a:pt x="28" y="0"/>
                  </a:cubicBezTo>
                  <a:cubicBezTo>
                    <a:pt x="0" y="0"/>
                    <a:pt x="0" y="0"/>
                    <a:pt x="0" y="0"/>
                  </a:cubicBezTo>
                  <a:cubicBezTo>
                    <a:pt x="0" y="0"/>
                    <a:pt x="0" y="0"/>
                    <a:pt x="0" y="1"/>
                  </a:cubicBezTo>
                  <a:lnTo>
                    <a:pt x="0"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4" name="9Slide.vn 32">
              <a:extLst>
                <a:ext uri="{FF2B5EF4-FFF2-40B4-BE49-F238E27FC236}">
                  <a16:creationId xmlns:a16="http://schemas.microsoft.com/office/drawing/2014/main" id="{5A344375-B575-4650-91E0-C7DC078C2CEA}"/>
                </a:ext>
              </a:extLst>
            </p:cNvPr>
            <p:cNvSpPr>
              <a:spLocks/>
            </p:cNvSpPr>
            <p:nvPr/>
          </p:nvSpPr>
          <p:spPr bwMode="auto">
            <a:xfrm>
              <a:off x="7416592" y="6405187"/>
              <a:ext cx="390771" cy="417590"/>
            </a:xfrm>
            <a:custGeom>
              <a:avLst/>
              <a:gdLst>
                <a:gd name="T0" fmla="*/ 17 w 17"/>
                <a:gd name="T1" fmla="*/ 17 h 18"/>
                <a:gd name="T2" fmla="*/ 17 w 17"/>
                <a:gd name="T3" fmla="*/ 18 h 18"/>
                <a:gd name="T4" fmla="*/ 0 w 17"/>
                <a:gd name="T5" fmla="*/ 18 h 18"/>
                <a:gd name="T6" fmla="*/ 0 w 17"/>
                <a:gd name="T7" fmla="*/ 17 h 18"/>
                <a:gd name="T8" fmla="*/ 0 w 17"/>
                <a:gd name="T9" fmla="*/ 1 h 18"/>
                <a:gd name="T10" fmla="*/ 0 w 17"/>
                <a:gd name="T11" fmla="*/ 0 h 18"/>
                <a:gd name="T12" fmla="*/ 17 w 17"/>
                <a:gd name="T13" fmla="*/ 0 h 18"/>
                <a:gd name="T14" fmla="*/ 17 w 17"/>
                <a:gd name="T15" fmla="*/ 1 h 18"/>
                <a:gd name="T16" fmla="*/ 17 w 17"/>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17"/>
                  </a:moveTo>
                  <a:cubicBezTo>
                    <a:pt x="17"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7" y="0"/>
                    <a:pt x="17" y="1"/>
                  </a:cubicBezTo>
                  <a:lnTo>
                    <a:pt x="17"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5" name="9Slide.vn 33">
              <a:extLst>
                <a:ext uri="{FF2B5EF4-FFF2-40B4-BE49-F238E27FC236}">
                  <a16:creationId xmlns:a16="http://schemas.microsoft.com/office/drawing/2014/main" id="{69C1C610-C3CB-4B2E-AFD3-E666BFF8EE04}"/>
                </a:ext>
              </a:extLst>
            </p:cNvPr>
            <p:cNvSpPr>
              <a:spLocks/>
            </p:cNvSpPr>
            <p:nvPr/>
          </p:nvSpPr>
          <p:spPr bwMode="auto">
            <a:xfrm>
              <a:off x="7945282" y="6405187"/>
              <a:ext cx="390771" cy="417590"/>
            </a:xfrm>
            <a:custGeom>
              <a:avLst/>
              <a:gdLst>
                <a:gd name="T0" fmla="*/ 17 w 17"/>
                <a:gd name="T1" fmla="*/ 17 h 18"/>
                <a:gd name="T2" fmla="*/ 17 w 17"/>
                <a:gd name="T3" fmla="*/ 18 h 18"/>
                <a:gd name="T4" fmla="*/ 0 w 17"/>
                <a:gd name="T5" fmla="*/ 18 h 18"/>
                <a:gd name="T6" fmla="*/ 0 w 17"/>
                <a:gd name="T7" fmla="*/ 17 h 18"/>
                <a:gd name="T8" fmla="*/ 0 w 17"/>
                <a:gd name="T9" fmla="*/ 1 h 18"/>
                <a:gd name="T10" fmla="*/ 0 w 17"/>
                <a:gd name="T11" fmla="*/ 0 h 18"/>
                <a:gd name="T12" fmla="*/ 17 w 17"/>
                <a:gd name="T13" fmla="*/ 0 h 18"/>
                <a:gd name="T14" fmla="*/ 17 w 17"/>
                <a:gd name="T15" fmla="*/ 1 h 18"/>
                <a:gd name="T16" fmla="*/ 17 w 17"/>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17"/>
                  </a:moveTo>
                  <a:cubicBezTo>
                    <a:pt x="17"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7" y="0"/>
                    <a:pt x="17" y="1"/>
                  </a:cubicBezTo>
                  <a:lnTo>
                    <a:pt x="17"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6" name="9Slide.vn 34">
              <a:extLst>
                <a:ext uri="{FF2B5EF4-FFF2-40B4-BE49-F238E27FC236}">
                  <a16:creationId xmlns:a16="http://schemas.microsoft.com/office/drawing/2014/main" id="{8EF7F551-4BC9-4785-8035-2EBFB10509DA}"/>
                </a:ext>
              </a:extLst>
            </p:cNvPr>
            <p:cNvSpPr>
              <a:spLocks/>
            </p:cNvSpPr>
            <p:nvPr/>
          </p:nvSpPr>
          <p:spPr bwMode="auto">
            <a:xfrm>
              <a:off x="8473973" y="6405187"/>
              <a:ext cx="413758" cy="417590"/>
            </a:xfrm>
            <a:custGeom>
              <a:avLst/>
              <a:gdLst>
                <a:gd name="T0" fmla="*/ 18 w 18"/>
                <a:gd name="T1" fmla="*/ 17 h 18"/>
                <a:gd name="T2" fmla="*/ 17 w 18"/>
                <a:gd name="T3" fmla="*/ 18 h 18"/>
                <a:gd name="T4" fmla="*/ 0 w 18"/>
                <a:gd name="T5" fmla="*/ 18 h 18"/>
                <a:gd name="T6" fmla="*/ 0 w 18"/>
                <a:gd name="T7" fmla="*/ 17 h 18"/>
                <a:gd name="T8" fmla="*/ 0 w 18"/>
                <a:gd name="T9" fmla="*/ 1 h 18"/>
                <a:gd name="T10" fmla="*/ 0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7" name="9Slide.vn 35">
              <a:extLst>
                <a:ext uri="{FF2B5EF4-FFF2-40B4-BE49-F238E27FC236}">
                  <a16:creationId xmlns:a16="http://schemas.microsoft.com/office/drawing/2014/main" id="{957D66BC-DE49-49A0-924C-3B2047FF1C51}"/>
                </a:ext>
              </a:extLst>
            </p:cNvPr>
            <p:cNvSpPr>
              <a:spLocks/>
            </p:cNvSpPr>
            <p:nvPr/>
          </p:nvSpPr>
          <p:spPr bwMode="auto">
            <a:xfrm>
              <a:off x="9002663" y="6405187"/>
              <a:ext cx="413758" cy="417590"/>
            </a:xfrm>
            <a:custGeom>
              <a:avLst/>
              <a:gdLst>
                <a:gd name="T0" fmla="*/ 18 w 18"/>
                <a:gd name="T1" fmla="*/ 17 h 18"/>
                <a:gd name="T2" fmla="*/ 17 w 18"/>
                <a:gd name="T3" fmla="*/ 18 h 18"/>
                <a:gd name="T4" fmla="*/ 0 w 18"/>
                <a:gd name="T5" fmla="*/ 18 h 18"/>
                <a:gd name="T6" fmla="*/ 0 w 18"/>
                <a:gd name="T7" fmla="*/ 17 h 18"/>
                <a:gd name="T8" fmla="*/ 0 w 18"/>
                <a:gd name="T9" fmla="*/ 1 h 18"/>
                <a:gd name="T10" fmla="*/ 0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8" name="9Slide.vn 36">
              <a:extLst>
                <a:ext uri="{FF2B5EF4-FFF2-40B4-BE49-F238E27FC236}">
                  <a16:creationId xmlns:a16="http://schemas.microsoft.com/office/drawing/2014/main" id="{211DF8BE-D540-41BA-AE3C-7DF57348DBBA}"/>
                </a:ext>
              </a:extLst>
            </p:cNvPr>
            <p:cNvSpPr>
              <a:spLocks/>
            </p:cNvSpPr>
            <p:nvPr/>
          </p:nvSpPr>
          <p:spPr bwMode="auto">
            <a:xfrm>
              <a:off x="9531354" y="6405187"/>
              <a:ext cx="413758" cy="417590"/>
            </a:xfrm>
            <a:custGeom>
              <a:avLst/>
              <a:gdLst>
                <a:gd name="T0" fmla="*/ 18 w 18"/>
                <a:gd name="T1" fmla="*/ 17 h 18"/>
                <a:gd name="T2" fmla="*/ 17 w 18"/>
                <a:gd name="T3" fmla="*/ 18 h 18"/>
                <a:gd name="T4" fmla="*/ 0 w 18"/>
                <a:gd name="T5" fmla="*/ 18 h 18"/>
                <a:gd name="T6" fmla="*/ 0 w 18"/>
                <a:gd name="T7" fmla="*/ 17 h 18"/>
                <a:gd name="T8" fmla="*/ 0 w 18"/>
                <a:gd name="T9" fmla="*/ 1 h 18"/>
                <a:gd name="T10" fmla="*/ 0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69" name="9Slide.vn 37">
              <a:extLst>
                <a:ext uri="{FF2B5EF4-FFF2-40B4-BE49-F238E27FC236}">
                  <a16:creationId xmlns:a16="http://schemas.microsoft.com/office/drawing/2014/main" id="{207E45E6-FAD2-4A15-927D-8E4113578BA2}"/>
                </a:ext>
              </a:extLst>
            </p:cNvPr>
            <p:cNvSpPr>
              <a:spLocks/>
            </p:cNvSpPr>
            <p:nvPr/>
          </p:nvSpPr>
          <p:spPr bwMode="auto">
            <a:xfrm>
              <a:off x="10060043" y="6405187"/>
              <a:ext cx="413758" cy="417590"/>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7"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0" name="9Slide.vn 38">
              <a:extLst>
                <a:ext uri="{FF2B5EF4-FFF2-40B4-BE49-F238E27FC236}">
                  <a16:creationId xmlns:a16="http://schemas.microsoft.com/office/drawing/2014/main" id="{CCEBF176-5A65-473B-9A99-6117023138EF}"/>
                </a:ext>
              </a:extLst>
            </p:cNvPr>
            <p:cNvSpPr>
              <a:spLocks/>
            </p:cNvSpPr>
            <p:nvPr/>
          </p:nvSpPr>
          <p:spPr bwMode="auto">
            <a:xfrm>
              <a:off x="10588733" y="6405187"/>
              <a:ext cx="413758" cy="417590"/>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7"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1" name="9Slide.vn 39">
              <a:extLst>
                <a:ext uri="{FF2B5EF4-FFF2-40B4-BE49-F238E27FC236}">
                  <a16:creationId xmlns:a16="http://schemas.microsoft.com/office/drawing/2014/main" id="{32B2828A-13DC-4D98-A33E-A7F0E336E9C7}"/>
                </a:ext>
              </a:extLst>
            </p:cNvPr>
            <p:cNvSpPr>
              <a:spLocks/>
            </p:cNvSpPr>
            <p:nvPr/>
          </p:nvSpPr>
          <p:spPr bwMode="auto">
            <a:xfrm>
              <a:off x="10979504" y="7627305"/>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2" name="9Slide.vn 40">
              <a:extLst>
                <a:ext uri="{FF2B5EF4-FFF2-40B4-BE49-F238E27FC236}">
                  <a16:creationId xmlns:a16="http://schemas.microsoft.com/office/drawing/2014/main" id="{436887D5-2BE6-49D6-B521-BF7194C950FA}"/>
                </a:ext>
              </a:extLst>
            </p:cNvPr>
            <p:cNvSpPr>
              <a:spLocks/>
            </p:cNvSpPr>
            <p:nvPr/>
          </p:nvSpPr>
          <p:spPr bwMode="auto">
            <a:xfrm>
              <a:off x="10979504" y="7374452"/>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8"/>
                    <a:pt x="17" y="9"/>
                    <a:pt x="17" y="9"/>
                  </a:cubicBezTo>
                  <a:cubicBezTo>
                    <a:pt x="1" y="9"/>
                    <a:pt x="1" y="9"/>
                    <a:pt x="1" y="9"/>
                  </a:cubicBezTo>
                  <a:cubicBezTo>
                    <a:pt x="0" y="9"/>
                    <a:pt x="0" y="8"/>
                    <a:pt x="0" y="8"/>
                  </a:cubicBezTo>
                  <a:cubicBezTo>
                    <a:pt x="0" y="1"/>
                    <a:pt x="0" y="1"/>
                    <a:pt x="0" y="1"/>
                  </a:cubicBezTo>
                  <a:cubicBezTo>
                    <a:pt x="0" y="0"/>
                    <a:pt x="0" y="0"/>
                    <a:pt x="1" y="0"/>
                  </a:cubicBezTo>
                  <a:cubicBezTo>
                    <a:pt x="17" y="0"/>
                    <a:pt x="17" y="0"/>
                    <a:pt x="17" y="0"/>
                  </a:cubicBezTo>
                  <a:cubicBezTo>
                    <a:pt x="17" y="0"/>
                    <a:pt x="18" y="0"/>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3" name="9Slide.vn 41">
              <a:extLst>
                <a:ext uri="{FF2B5EF4-FFF2-40B4-BE49-F238E27FC236}">
                  <a16:creationId xmlns:a16="http://schemas.microsoft.com/office/drawing/2014/main" id="{90A17F0A-1A57-4D6E-9184-94C714909AC9}"/>
                </a:ext>
              </a:extLst>
            </p:cNvPr>
            <p:cNvSpPr>
              <a:spLocks/>
            </p:cNvSpPr>
            <p:nvPr/>
          </p:nvSpPr>
          <p:spPr bwMode="auto">
            <a:xfrm>
              <a:off x="10496788" y="7627305"/>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4" name="9Slide.vn 42">
              <a:extLst>
                <a:ext uri="{FF2B5EF4-FFF2-40B4-BE49-F238E27FC236}">
                  <a16:creationId xmlns:a16="http://schemas.microsoft.com/office/drawing/2014/main" id="{ABF6344C-051A-45EB-9D3B-AC9DA238ED99}"/>
                </a:ext>
              </a:extLst>
            </p:cNvPr>
            <p:cNvSpPr>
              <a:spLocks/>
            </p:cNvSpPr>
            <p:nvPr/>
          </p:nvSpPr>
          <p:spPr bwMode="auto">
            <a:xfrm>
              <a:off x="11462222" y="7627305"/>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5" name="9Slide.vn 43">
              <a:extLst>
                <a:ext uri="{FF2B5EF4-FFF2-40B4-BE49-F238E27FC236}">
                  <a16:creationId xmlns:a16="http://schemas.microsoft.com/office/drawing/2014/main" id="{838F8EE0-C837-4669-9036-E86BC2FA4676}"/>
                </a:ext>
              </a:extLst>
            </p:cNvPr>
            <p:cNvSpPr>
              <a:spLocks/>
            </p:cNvSpPr>
            <p:nvPr/>
          </p:nvSpPr>
          <p:spPr bwMode="auto">
            <a:xfrm>
              <a:off x="6612063" y="5600658"/>
              <a:ext cx="413758" cy="206878"/>
            </a:xfrm>
            <a:custGeom>
              <a:avLst/>
              <a:gdLst>
                <a:gd name="T0" fmla="*/ 18 w 18"/>
                <a:gd name="T1" fmla="*/ 8 h 9"/>
                <a:gd name="T2" fmla="*/ 18 w 18"/>
                <a:gd name="T3" fmla="*/ 9 h 9"/>
                <a:gd name="T4" fmla="*/ 1 w 18"/>
                <a:gd name="T5" fmla="*/ 9 h 9"/>
                <a:gd name="T6" fmla="*/ 0 w 18"/>
                <a:gd name="T7" fmla="*/ 8 h 9"/>
                <a:gd name="T8" fmla="*/ 0 w 18"/>
                <a:gd name="T9" fmla="*/ 1 h 9"/>
                <a:gd name="T10" fmla="*/ 1 w 18"/>
                <a:gd name="T11" fmla="*/ 0 h 9"/>
                <a:gd name="T12" fmla="*/ 18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8" y="9"/>
                    <a:pt x="18" y="9"/>
                  </a:cubicBezTo>
                  <a:cubicBezTo>
                    <a:pt x="1" y="9"/>
                    <a:pt x="1" y="9"/>
                    <a:pt x="1" y="9"/>
                  </a:cubicBezTo>
                  <a:cubicBezTo>
                    <a:pt x="1" y="9"/>
                    <a:pt x="0" y="9"/>
                    <a:pt x="0" y="8"/>
                  </a:cubicBezTo>
                  <a:cubicBezTo>
                    <a:pt x="0" y="1"/>
                    <a:pt x="0" y="1"/>
                    <a:pt x="0" y="1"/>
                  </a:cubicBezTo>
                  <a:cubicBezTo>
                    <a:pt x="0" y="1"/>
                    <a:pt x="1" y="0"/>
                    <a:pt x="1" y="0"/>
                  </a:cubicBezTo>
                  <a:cubicBezTo>
                    <a:pt x="18" y="0"/>
                    <a:pt x="18" y="0"/>
                    <a:pt x="18" y="0"/>
                  </a:cubicBezTo>
                  <a:cubicBezTo>
                    <a:pt x="18"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6" name="9Slide.vn 44">
              <a:extLst>
                <a:ext uri="{FF2B5EF4-FFF2-40B4-BE49-F238E27FC236}">
                  <a16:creationId xmlns:a16="http://schemas.microsoft.com/office/drawing/2014/main" id="{3D632187-EA6D-48D1-9854-8B8525EE977C}"/>
                </a:ext>
              </a:extLst>
            </p:cNvPr>
            <p:cNvSpPr>
              <a:spLocks/>
            </p:cNvSpPr>
            <p:nvPr/>
          </p:nvSpPr>
          <p:spPr bwMode="auto">
            <a:xfrm>
              <a:off x="7094781" y="5600658"/>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8" y="9"/>
                    <a:pt x="17" y="9"/>
                  </a:cubicBezTo>
                  <a:cubicBezTo>
                    <a:pt x="1" y="9"/>
                    <a:pt x="1" y="9"/>
                    <a:pt x="1" y="9"/>
                  </a:cubicBezTo>
                  <a:cubicBezTo>
                    <a:pt x="1" y="9"/>
                    <a:pt x="0" y="9"/>
                    <a:pt x="0" y="8"/>
                  </a:cubicBezTo>
                  <a:cubicBezTo>
                    <a:pt x="0" y="1"/>
                    <a:pt x="0" y="1"/>
                    <a:pt x="0" y="1"/>
                  </a:cubicBezTo>
                  <a:cubicBezTo>
                    <a:pt x="0" y="1"/>
                    <a:pt x="1" y="0"/>
                    <a:pt x="1" y="0"/>
                  </a:cubicBezTo>
                  <a:cubicBezTo>
                    <a:pt x="17" y="0"/>
                    <a:pt x="17" y="0"/>
                    <a:pt x="17" y="0"/>
                  </a:cubicBezTo>
                  <a:cubicBezTo>
                    <a:pt x="18"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7" name="9Slide.vn 45">
              <a:extLst>
                <a:ext uri="{FF2B5EF4-FFF2-40B4-BE49-F238E27FC236}">
                  <a16:creationId xmlns:a16="http://schemas.microsoft.com/office/drawing/2014/main" id="{216D7612-87DA-4F93-9F0E-7CAD67BD576D}"/>
                </a:ext>
              </a:extLst>
            </p:cNvPr>
            <p:cNvSpPr>
              <a:spLocks/>
            </p:cNvSpPr>
            <p:nvPr/>
          </p:nvSpPr>
          <p:spPr bwMode="auto">
            <a:xfrm>
              <a:off x="7577497" y="5600658"/>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8" y="9"/>
                    <a:pt x="17" y="9"/>
                  </a:cubicBezTo>
                  <a:cubicBezTo>
                    <a:pt x="1" y="9"/>
                    <a:pt x="1" y="9"/>
                    <a:pt x="1" y="9"/>
                  </a:cubicBezTo>
                  <a:cubicBezTo>
                    <a:pt x="1" y="9"/>
                    <a:pt x="0" y="9"/>
                    <a:pt x="0" y="8"/>
                  </a:cubicBezTo>
                  <a:cubicBezTo>
                    <a:pt x="0" y="1"/>
                    <a:pt x="0" y="1"/>
                    <a:pt x="0" y="1"/>
                  </a:cubicBezTo>
                  <a:cubicBezTo>
                    <a:pt x="0" y="1"/>
                    <a:pt x="1" y="0"/>
                    <a:pt x="1" y="0"/>
                  </a:cubicBezTo>
                  <a:cubicBezTo>
                    <a:pt x="17" y="0"/>
                    <a:pt x="17" y="0"/>
                    <a:pt x="17" y="0"/>
                  </a:cubicBezTo>
                  <a:cubicBezTo>
                    <a:pt x="18"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8" name="9Slide.vn 46">
              <a:extLst>
                <a:ext uri="{FF2B5EF4-FFF2-40B4-BE49-F238E27FC236}">
                  <a16:creationId xmlns:a16="http://schemas.microsoft.com/office/drawing/2014/main" id="{4117A416-C238-4DE2-AEDF-9E533EC59D9B}"/>
                </a:ext>
              </a:extLst>
            </p:cNvPr>
            <p:cNvSpPr>
              <a:spLocks/>
            </p:cNvSpPr>
            <p:nvPr/>
          </p:nvSpPr>
          <p:spPr bwMode="auto">
            <a:xfrm>
              <a:off x="8060215" y="5600658"/>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8"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8"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79" name="9Slide.vn 47">
              <a:extLst>
                <a:ext uri="{FF2B5EF4-FFF2-40B4-BE49-F238E27FC236}">
                  <a16:creationId xmlns:a16="http://schemas.microsoft.com/office/drawing/2014/main" id="{0A9DB811-FA3A-4781-8858-ECABAA80B3E7}"/>
                </a:ext>
              </a:extLst>
            </p:cNvPr>
            <p:cNvSpPr>
              <a:spLocks/>
            </p:cNvSpPr>
            <p:nvPr/>
          </p:nvSpPr>
          <p:spPr bwMode="auto">
            <a:xfrm>
              <a:off x="8542933" y="5600658"/>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8"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8"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0" name="9Slide.vn 48">
              <a:extLst>
                <a:ext uri="{FF2B5EF4-FFF2-40B4-BE49-F238E27FC236}">
                  <a16:creationId xmlns:a16="http://schemas.microsoft.com/office/drawing/2014/main" id="{682AAF05-DE70-4BAF-AB09-6FE4ECFBD859}"/>
                </a:ext>
              </a:extLst>
            </p:cNvPr>
            <p:cNvSpPr>
              <a:spLocks/>
            </p:cNvSpPr>
            <p:nvPr/>
          </p:nvSpPr>
          <p:spPr bwMode="auto">
            <a:xfrm>
              <a:off x="9025649" y="5600658"/>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1" name="9Slide.vn 49">
              <a:extLst>
                <a:ext uri="{FF2B5EF4-FFF2-40B4-BE49-F238E27FC236}">
                  <a16:creationId xmlns:a16="http://schemas.microsoft.com/office/drawing/2014/main" id="{0E241690-734F-4FF1-ACA0-6C3F8213A104}"/>
                </a:ext>
              </a:extLst>
            </p:cNvPr>
            <p:cNvSpPr>
              <a:spLocks/>
            </p:cNvSpPr>
            <p:nvPr/>
          </p:nvSpPr>
          <p:spPr bwMode="auto">
            <a:xfrm>
              <a:off x="9508367" y="5600658"/>
              <a:ext cx="413758" cy="206878"/>
            </a:xfrm>
            <a:custGeom>
              <a:avLst/>
              <a:gdLst>
                <a:gd name="T0" fmla="*/ 18 w 18"/>
                <a:gd name="T1" fmla="*/ 8 h 9"/>
                <a:gd name="T2" fmla="*/ 17 w 18"/>
                <a:gd name="T3" fmla="*/ 9 h 9"/>
                <a:gd name="T4" fmla="*/ 1 w 18"/>
                <a:gd name="T5" fmla="*/ 9 h 9"/>
                <a:gd name="T6" fmla="*/ 0 w 18"/>
                <a:gd name="T7" fmla="*/ 8 h 9"/>
                <a:gd name="T8" fmla="*/ 0 w 18"/>
                <a:gd name="T9" fmla="*/ 1 h 9"/>
                <a:gd name="T10" fmla="*/ 1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7" y="9"/>
                    <a:pt x="17" y="9"/>
                  </a:cubicBezTo>
                  <a:cubicBezTo>
                    <a:pt x="1" y="9"/>
                    <a:pt x="1" y="9"/>
                    <a:pt x="1" y="9"/>
                  </a:cubicBezTo>
                  <a:cubicBezTo>
                    <a:pt x="0" y="9"/>
                    <a:pt x="0" y="9"/>
                    <a:pt x="0" y="8"/>
                  </a:cubicBezTo>
                  <a:cubicBezTo>
                    <a:pt x="0" y="1"/>
                    <a:pt x="0" y="1"/>
                    <a:pt x="0" y="1"/>
                  </a:cubicBezTo>
                  <a:cubicBezTo>
                    <a:pt x="0" y="1"/>
                    <a:pt x="0" y="0"/>
                    <a:pt x="1" y="0"/>
                  </a:cubicBezTo>
                  <a:cubicBezTo>
                    <a:pt x="17" y="0"/>
                    <a:pt x="17" y="0"/>
                    <a:pt x="17" y="0"/>
                  </a:cubicBezTo>
                  <a:cubicBezTo>
                    <a:pt x="17"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2" name="9Slide.vn 50">
              <a:extLst>
                <a:ext uri="{FF2B5EF4-FFF2-40B4-BE49-F238E27FC236}">
                  <a16:creationId xmlns:a16="http://schemas.microsoft.com/office/drawing/2014/main" id="{1CC9EA4A-C3DE-4BA9-8052-9858D8FCB4C9}"/>
                </a:ext>
              </a:extLst>
            </p:cNvPr>
            <p:cNvSpPr>
              <a:spLocks/>
            </p:cNvSpPr>
            <p:nvPr/>
          </p:nvSpPr>
          <p:spPr bwMode="auto">
            <a:xfrm>
              <a:off x="9991084" y="5600658"/>
              <a:ext cx="413758" cy="206878"/>
            </a:xfrm>
            <a:custGeom>
              <a:avLst/>
              <a:gdLst>
                <a:gd name="T0" fmla="*/ 18 w 18"/>
                <a:gd name="T1" fmla="*/ 8 h 9"/>
                <a:gd name="T2" fmla="*/ 17 w 18"/>
                <a:gd name="T3" fmla="*/ 9 h 9"/>
                <a:gd name="T4" fmla="*/ 0 w 18"/>
                <a:gd name="T5" fmla="*/ 9 h 9"/>
                <a:gd name="T6" fmla="*/ 0 w 18"/>
                <a:gd name="T7" fmla="*/ 8 h 9"/>
                <a:gd name="T8" fmla="*/ 0 w 18"/>
                <a:gd name="T9" fmla="*/ 1 h 9"/>
                <a:gd name="T10" fmla="*/ 0 w 18"/>
                <a:gd name="T11" fmla="*/ 0 h 9"/>
                <a:gd name="T12" fmla="*/ 17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7" y="9"/>
                    <a:pt x="17" y="9"/>
                  </a:cubicBezTo>
                  <a:cubicBezTo>
                    <a:pt x="0" y="9"/>
                    <a:pt x="0" y="9"/>
                    <a:pt x="0" y="9"/>
                  </a:cubicBezTo>
                  <a:cubicBezTo>
                    <a:pt x="0" y="9"/>
                    <a:pt x="0" y="9"/>
                    <a:pt x="0" y="8"/>
                  </a:cubicBezTo>
                  <a:cubicBezTo>
                    <a:pt x="0" y="1"/>
                    <a:pt x="0" y="1"/>
                    <a:pt x="0" y="1"/>
                  </a:cubicBezTo>
                  <a:cubicBezTo>
                    <a:pt x="0" y="1"/>
                    <a:pt x="0" y="0"/>
                    <a:pt x="0" y="0"/>
                  </a:cubicBezTo>
                  <a:cubicBezTo>
                    <a:pt x="17" y="0"/>
                    <a:pt x="17" y="0"/>
                    <a:pt x="17" y="0"/>
                  </a:cubicBezTo>
                  <a:cubicBezTo>
                    <a:pt x="17"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3" name="9Slide.vn 51">
              <a:extLst>
                <a:ext uri="{FF2B5EF4-FFF2-40B4-BE49-F238E27FC236}">
                  <a16:creationId xmlns:a16="http://schemas.microsoft.com/office/drawing/2014/main" id="{3F229E6E-DC6A-4EE5-85AB-BA1C6D103A94}"/>
                </a:ext>
              </a:extLst>
            </p:cNvPr>
            <p:cNvSpPr>
              <a:spLocks/>
            </p:cNvSpPr>
            <p:nvPr/>
          </p:nvSpPr>
          <p:spPr bwMode="auto">
            <a:xfrm>
              <a:off x="10473801" y="5600658"/>
              <a:ext cx="390771" cy="206878"/>
            </a:xfrm>
            <a:custGeom>
              <a:avLst/>
              <a:gdLst>
                <a:gd name="T0" fmla="*/ 17 w 17"/>
                <a:gd name="T1" fmla="*/ 8 h 9"/>
                <a:gd name="T2" fmla="*/ 17 w 17"/>
                <a:gd name="T3" fmla="*/ 9 h 9"/>
                <a:gd name="T4" fmla="*/ 0 w 17"/>
                <a:gd name="T5" fmla="*/ 9 h 9"/>
                <a:gd name="T6" fmla="*/ 0 w 17"/>
                <a:gd name="T7" fmla="*/ 8 h 9"/>
                <a:gd name="T8" fmla="*/ 0 w 17"/>
                <a:gd name="T9" fmla="*/ 1 h 9"/>
                <a:gd name="T10" fmla="*/ 0 w 17"/>
                <a:gd name="T11" fmla="*/ 0 h 9"/>
                <a:gd name="T12" fmla="*/ 17 w 17"/>
                <a:gd name="T13" fmla="*/ 0 h 9"/>
                <a:gd name="T14" fmla="*/ 17 w 17"/>
                <a:gd name="T15" fmla="*/ 1 h 9"/>
                <a:gd name="T16" fmla="*/ 17 w 17"/>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9">
                  <a:moveTo>
                    <a:pt x="17" y="8"/>
                  </a:moveTo>
                  <a:cubicBezTo>
                    <a:pt x="17" y="9"/>
                    <a:pt x="17" y="9"/>
                    <a:pt x="17" y="9"/>
                  </a:cubicBezTo>
                  <a:cubicBezTo>
                    <a:pt x="0" y="9"/>
                    <a:pt x="0" y="9"/>
                    <a:pt x="0" y="9"/>
                  </a:cubicBezTo>
                  <a:cubicBezTo>
                    <a:pt x="0" y="9"/>
                    <a:pt x="0" y="9"/>
                    <a:pt x="0" y="8"/>
                  </a:cubicBezTo>
                  <a:cubicBezTo>
                    <a:pt x="0" y="1"/>
                    <a:pt x="0" y="1"/>
                    <a:pt x="0" y="1"/>
                  </a:cubicBezTo>
                  <a:cubicBezTo>
                    <a:pt x="0" y="1"/>
                    <a:pt x="0" y="0"/>
                    <a:pt x="0" y="0"/>
                  </a:cubicBezTo>
                  <a:cubicBezTo>
                    <a:pt x="17" y="0"/>
                    <a:pt x="17" y="0"/>
                    <a:pt x="17" y="0"/>
                  </a:cubicBezTo>
                  <a:cubicBezTo>
                    <a:pt x="17" y="0"/>
                    <a:pt x="17" y="1"/>
                    <a:pt x="17" y="1"/>
                  </a:cubicBezTo>
                  <a:lnTo>
                    <a:pt x="17"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4" name="9Slide.vn 52">
              <a:extLst>
                <a:ext uri="{FF2B5EF4-FFF2-40B4-BE49-F238E27FC236}">
                  <a16:creationId xmlns:a16="http://schemas.microsoft.com/office/drawing/2014/main" id="{C28ACE89-421F-4174-B993-7F88B3C369F3}"/>
                </a:ext>
              </a:extLst>
            </p:cNvPr>
            <p:cNvSpPr>
              <a:spLocks/>
            </p:cNvSpPr>
            <p:nvPr/>
          </p:nvSpPr>
          <p:spPr bwMode="auto">
            <a:xfrm>
              <a:off x="10956518" y="5600658"/>
              <a:ext cx="390771" cy="206878"/>
            </a:xfrm>
            <a:custGeom>
              <a:avLst/>
              <a:gdLst>
                <a:gd name="T0" fmla="*/ 17 w 17"/>
                <a:gd name="T1" fmla="*/ 8 h 9"/>
                <a:gd name="T2" fmla="*/ 17 w 17"/>
                <a:gd name="T3" fmla="*/ 9 h 9"/>
                <a:gd name="T4" fmla="*/ 0 w 17"/>
                <a:gd name="T5" fmla="*/ 9 h 9"/>
                <a:gd name="T6" fmla="*/ 0 w 17"/>
                <a:gd name="T7" fmla="*/ 8 h 9"/>
                <a:gd name="T8" fmla="*/ 0 w 17"/>
                <a:gd name="T9" fmla="*/ 1 h 9"/>
                <a:gd name="T10" fmla="*/ 0 w 17"/>
                <a:gd name="T11" fmla="*/ 0 h 9"/>
                <a:gd name="T12" fmla="*/ 17 w 17"/>
                <a:gd name="T13" fmla="*/ 0 h 9"/>
                <a:gd name="T14" fmla="*/ 17 w 17"/>
                <a:gd name="T15" fmla="*/ 1 h 9"/>
                <a:gd name="T16" fmla="*/ 17 w 17"/>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9">
                  <a:moveTo>
                    <a:pt x="17" y="8"/>
                  </a:moveTo>
                  <a:cubicBezTo>
                    <a:pt x="17" y="9"/>
                    <a:pt x="17" y="9"/>
                    <a:pt x="17" y="9"/>
                  </a:cubicBezTo>
                  <a:cubicBezTo>
                    <a:pt x="0" y="9"/>
                    <a:pt x="0" y="9"/>
                    <a:pt x="0" y="9"/>
                  </a:cubicBezTo>
                  <a:cubicBezTo>
                    <a:pt x="0" y="9"/>
                    <a:pt x="0" y="9"/>
                    <a:pt x="0" y="8"/>
                  </a:cubicBezTo>
                  <a:cubicBezTo>
                    <a:pt x="0" y="1"/>
                    <a:pt x="0" y="1"/>
                    <a:pt x="0" y="1"/>
                  </a:cubicBezTo>
                  <a:cubicBezTo>
                    <a:pt x="0" y="1"/>
                    <a:pt x="0" y="0"/>
                    <a:pt x="0" y="0"/>
                  </a:cubicBezTo>
                  <a:cubicBezTo>
                    <a:pt x="17" y="0"/>
                    <a:pt x="17" y="0"/>
                    <a:pt x="17" y="0"/>
                  </a:cubicBezTo>
                  <a:cubicBezTo>
                    <a:pt x="17" y="0"/>
                    <a:pt x="17" y="1"/>
                    <a:pt x="17" y="1"/>
                  </a:cubicBezTo>
                  <a:lnTo>
                    <a:pt x="17"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5" name="9Slide.vn 53">
              <a:extLst>
                <a:ext uri="{FF2B5EF4-FFF2-40B4-BE49-F238E27FC236}">
                  <a16:creationId xmlns:a16="http://schemas.microsoft.com/office/drawing/2014/main" id="{A77C4F58-3099-4376-B29C-3046814D3923}"/>
                </a:ext>
              </a:extLst>
            </p:cNvPr>
            <p:cNvSpPr>
              <a:spLocks/>
            </p:cNvSpPr>
            <p:nvPr/>
          </p:nvSpPr>
          <p:spPr bwMode="auto">
            <a:xfrm>
              <a:off x="11416249" y="5600658"/>
              <a:ext cx="413758" cy="206878"/>
            </a:xfrm>
            <a:custGeom>
              <a:avLst/>
              <a:gdLst>
                <a:gd name="T0" fmla="*/ 18 w 18"/>
                <a:gd name="T1" fmla="*/ 8 h 9"/>
                <a:gd name="T2" fmla="*/ 18 w 18"/>
                <a:gd name="T3" fmla="*/ 9 h 9"/>
                <a:gd name="T4" fmla="*/ 1 w 18"/>
                <a:gd name="T5" fmla="*/ 9 h 9"/>
                <a:gd name="T6" fmla="*/ 0 w 18"/>
                <a:gd name="T7" fmla="*/ 8 h 9"/>
                <a:gd name="T8" fmla="*/ 0 w 18"/>
                <a:gd name="T9" fmla="*/ 1 h 9"/>
                <a:gd name="T10" fmla="*/ 1 w 18"/>
                <a:gd name="T11" fmla="*/ 0 h 9"/>
                <a:gd name="T12" fmla="*/ 18 w 18"/>
                <a:gd name="T13" fmla="*/ 0 h 9"/>
                <a:gd name="T14" fmla="*/ 18 w 18"/>
                <a:gd name="T15" fmla="*/ 1 h 9"/>
                <a:gd name="T16" fmla="*/ 18 w 18"/>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18" y="8"/>
                  </a:moveTo>
                  <a:cubicBezTo>
                    <a:pt x="18" y="9"/>
                    <a:pt x="18" y="9"/>
                    <a:pt x="18" y="9"/>
                  </a:cubicBezTo>
                  <a:cubicBezTo>
                    <a:pt x="1" y="9"/>
                    <a:pt x="1" y="9"/>
                    <a:pt x="1" y="9"/>
                  </a:cubicBezTo>
                  <a:cubicBezTo>
                    <a:pt x="1" y="9"/>
                    <a:pt x="0" y="9"/>
                    <a:pt x="0" y="8"/>
                  </a:cubicBezTo>
                  <a:cubicBezTo>
                    <a:pt x="0" y="1"/>
                    <a:pt x="0" y="1"/>
                    <a:pt x="0" y="1"/>
                  </a:cubicBezTo>
                  <a:cubicBezTo>
                    <a:pt x="0" y="1"/>
                    <a:pt x="1" y="0"/>
                    <a:pt x="1" y="0"/>
                  </a:cubicBezTo>
                  <a:cubicBezTo>
                    <a:pt x="18" y="0"/>
                    <a:pt x="18" y="0"/>
                    <a:pt x="18" y="0"/>
                  </a:cubicBezTo>
                  <a:cubicBezTo>
                    <a:pt x="18" y="0"/>
                    <a:pt x="18" y="1"/>
                    <a:pt x="18" y="1"/>
                  </a:cubicBezTo>
                  <a:lnTo>
                    <a:pt x="18" y="8"/>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6" name="9Slide.vn 54">
              <a:extLst>
                <a:ext uri="{FF2B5EF4-FFF2-40B4-BE49-F238E27FC236}">
                  <a16:creationId xmlns:a16="http://schemas.microsoft.com/office/drawing/2014/main" id="{0544B73E-A154-445B-B03B-A35B4C8C7AEB}"/>
                </a:ext>
              </a:extLst>
            </p:cNvPr>
            <p:cNvSpPr>
              <a:spLocks/>
            </p:cNvSpPr>
            <p:nvPr/>
          </p:nvSpPr>
          <p:spPr bwMode="auto">
            <a:xfrm>
              <a:off x="6635050" y="5899482"/>
              <a:ext cx="505703" cy="413758"/>
            </a:xfrm>
            <a:custGeom>
              <a:avLst/>
              <a:gdLst>
                <a:gd name="T0" fmla="*/ 0 w 22"/>
                <a:gd name="T1" fmla="*/ 17 h 18"/>
                <a:gd name="T2" fmla="*/ 0 w 22"/>
                <a:gd name="T3" fmla="*/ 18 h 18"/>
                <a:gd name="T4" fmla="*/ 21 w 22"/>
                <a:gd name="T5" fmla="*/ 18 h 18"/>
                <a:gd name="T6" fmla="*/ 22 w 22"/>
                <a:gd name="T7" fmla="*/ 17 h 18"/>
                <a:gd name="T8" fmla="*/ 22 w 22"/>
                <a:gd name="T9" fmla="*/ 1 h 18"/>
                <a:gd name="T10" fmla="*/ 21 w 22"/>
                <a:gd name="T11" fmla="*/ 0 h 18"/>
                <a:gd name="T12" fmla="*/ 0 w 22"/>
                <a:gd name="T13" fmla="*/ 0 h 18"/>
                <a:gd name="T14" fmla="*/ 0 w 22"/>
                <a:gd name="T15" fmla="*/ 1 h 18"/>
                <a:gd name="T16" fmla="*/ 0 w 22"/>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8">
                  <a:moveTo>
                    <a:pt x="0" y="17"/>
                  </a:moveTo>
                  <a:cubicBezTo>
                    <a:pt x="0" y="17"/>
                    <a:pt x="0" y="18"/>
                    <a:pt x="0" y="18"/>
                  </a:cubicBezTo>
                  <a:cubicBezTo>
                    <a:pt x="21" y="18"/>
                    <a:pt x="21" y="18"/>
                    <a:pt x="21" y="18"/>
                  </a:cubicBezTo>
                  <a:cubicBezTo>
                    <a:pt x="21" y="18"/>
                    <a:pt x="22" y="17"/>
                    <a:pt x="22" y="17"/>
                  </a:cubicBezTo>
                  <a:cubicBezTo>
                    <a:pt x="22" y="1"/>
                    <a:pt x="22" y="1"/>
                    <a:pt x="22" y="1"/>
                  </a:cubicBezTo>
                  <a:cubicBezTo>
                    <a:pt x="22" y="0"/>
                    <a:pt x="21" y="0"/>
                    <a:pt x="21" y="0"/>
                  </a:cubicBezTo>
                  <a:cubicBezTo>
                    <a:pt x="0" y="0"/>
                    <a:pt x="0" y="0"/>
                    <a:pt x="0" y="0"/>
                  </a:cubicBezTo>
                  <a:cubicBezTo>
                    <a:pt x="0" y="0"/>
                    <a:pt x="0" y="0"/>
                    <a:pt x="0" y="1"/>
                  </a:cubicBezTo>
                  <a:lnTo>
                    <a:pt x="0"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7" name="9Slide.vn 55">
              <a:extLst>
                <a:ext uri="{FF2B5EF4-FFF2-40B4-BE49-F238E27FC236}">
                  <a16:creationId xmlns:a16="http://schemas.microsoft.com/office/drawing/2014/main" id="{E00F1112-6528-46A7-96C2-F83C9BA7C193}"/>
                </a:ext>
              </a:extLst>
            </p:cNvPr>
            <p:cNvSpPr>
              <a:spLocks/>
            </p:cNvSpPr>
            <p:nvPr/>
          </p:nvSpPr>
          <p:spPr bwMode="auto">
            <a:xfrm>
              <a:off x="7232700" y="5899482"/>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8" y="18"/>
                    <a:pt x="17" y="18"/>
                  </a:cubicBezTo>
                  <a:cubicBezTo>
                    <a:pt x="1" y="18"/>
                    <a:pt x="1" y="18"/>
                    <a:pt x="1" y="18"/>
                  </a:cubicBezTo>
                  <a:cubicBezTo>
                    <a:pt x="1" y="18"/>
                    <a:pt x="0" y="17"/>
                    <a:pt x="0" y="17"/>
                  </a:cubicBezTo>
                  <a:cubicBezTo>
                    <a:pt x="0" y="1"/>
                    <a:pt x="0" y="1"/>
                    <a:pt x="0" y="1"/>
                  </a:cubicBezTo>
                  <a:cubicBezTo>
                    <a:pt x="0" y="0"/>
                    <a:pt x="1" y="0"/>
                    <a:pt x="1" y="0"/>
                  </a:cubicBezTo>
                  <a:cubicBezTo>
                    <a:pt x="17" y="0"/>
                    <a:pt x="17" y="0"/>
                    <a:pt x="17" y="0"/>
                  </a:cubicBezTo>
                  <a:cubicBezTo>
                    <a:pt x="18"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8" name="9Slide.vn 56">
              <a:extLst>
                <a:ext uri="{FF2B5EF4-FFF2-40B4-BE49-F238E27FC236}">
                  <a16:creationId xmlns:a16="http://schemas.microsoft.com/office/drawing/2014/main" id="{B2273C8C-7F71-47D1-863C-85095218E90E}"/>
                </a:ext>
              </a:extLst>
            </p:cNvPr>
            <p:cNvSpPr>
              <a:spLocks/>
            </p:cNvSpPr>
            <p:nvPr/>
          </p:nvSpPr>
          <p:spPr bwMode="auto">
            <a:xfrm>
              <a:off x="7761390" y="5899482"/>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8"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8"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89" name="9Slide.vn 57">
              <a:extLst>
                <a:ext uri="{FF2B5EF4-FFF2-40B4-BE49-F238E27FC236}">
                  <a16:creationId xmlns:a16="http://schemas.microsoft.com/office/drawing/2014/main" id="{9C792AE8-17E2-406A-BC3C-74ECD8BE4C2C}"/>
                </a:ext>
              </a:extLst>
            </p:cNvPr>
            <p:cNvSpPr>
              <a:spLocks/>
            </p:cNvSpPr>
            <p:nvPr/>
          </p:nvSpPr>
          <p:spPr bwMode="auto">
            <a:xfrm>
              <a:off x="8290080" y="5899482"/>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7"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0" name="9Slide.vn 58">
              <a:extLst>
                <a:ext uri="{FF2B5EF4-FFF2-40B4-BE49-F238E27FC236}">
                  <a16:creationId xmlns:a16="http://schemas.microsoft.com/office/drawing/2014/main" id="{DBDFA05A-5BB9-4859-98BE-5376AFC419D5}"/>
                </a:ext>
              </a:extLst>
            </p:cNvPr>
            <p:cNvSpPr>
              <a:spLocks/>
            </p:cNvSpPr>
            <p:nvPr/>
          </p:nvSpPr>
          <p:spPr bwMode="auto">
            <a:xfrm>
              <a:off x="8818771" y="5899482"/>
              <a:ext cx="390771" cy="413758"/>
            </a:xfrm>
            <a:custGeom>
              <a:avLst/>
              <a:gdLst>
                <a:gd name="T0" fmla="*/ 17 w 17"/>
                <a:gd name="T1" fmla="*/ 17 h 18"/>
                <a:gd name="T2" fmla="*/ 17 w 17"/>
                <a:gd name="T3" fmla="*/ 18 h 18"/>
                <a:gd name="T4" fmla="*/ 0 w 17"/>
                <a:gd name="T5" fmla="*/ 18 h 18"/>
                <a:gd name="T6" fmla="*/ 0 w 17"/>
                <a:gd name="T7" fmla="*/ 17 h 18"/>
                <a:gd name="T8" fmla="*/ 0 w 17"/>
                <a:gd name="T9" fmla="*/ 1 h 18"/>
                <a:gd name="T10" fmla="*/ 0 w 17"/>
                <a:gd name="T11" fmla="*/ 0 h 18"/>
                <a:gd name="T12" fmla="*/ 17 w 17"/>
                <a:gd name="T13" fmla="*/ 0 h 18"/>
                <a:gd name="T14" fmla="*/ 17 w 17"/>
                <a:gd name="T15" fmla="*/ 1 h 18"/>
                <a:gd name="T16" fmla="*/ 17 w 17"/>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7" y="17"/>
                  </a:moveTo>
                  <a:cubicBezTo>
                    <a:pt x="17"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7" y="0"/>
                    <a:pt x="17" y="1"/>
                  </a:cubicBezTo>
                  <a:lnTo>
                    <a:pt x="17"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1" name="9Slide.vn 59">
              <a:extLst>
                <a:ext uri="{FF2B5EF4-FFF2-40B4-BE49-F238E27FC236}">
                  <a16:creationId xmlns:a16="http://schemas.microsoft.com/office/drawing/2014/main" id="{2DEE953D-4D26-4AC3-89BD-E2C798DE30C8}"/>
                </a:ext>
              </a:extLst>
            </p:cNvPr>
            <p:cNvSpPr>
              <a:spLocks/>
            </p:cNvSpPr>
            <p:nvPr/>
          </p:nvSpPr>
          <p:spPr bwMode="auto">
            <a:xfrm>
              <a:off x="9324474" y="5899482"/>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8" y="18"/>
                    <a:pt x="17" y="18"/>
                  </a:cubicBezTo>
                  <a:cubicBezTo>
                    <a:pt x="1" y="18"/>
                    <a:pt x="1" y="18"/>
                    <a:pt x="1" y="18"/>
                  </a:cubicBezTo>
                  <a:cubicBezTo>
                    <a:pt x="1" y="18"/>
                    <a:pt x="0" y="17"/>
                    <a:pt x="0" y="17"/>
                  </a:cubicBezTo>
                  <a:cubicBezTo>
                    <a:pt x="0" y="1"/>
                    <a:pt x="0" y="1"/>
                    <a:pt x="0" y="1"/>
                  </a:cubicBezTo>
                  <a:cubicBezTo>
                    <a:pt x="0" y="0"/>
                    <a:pt x="1" y="0"/>
                    <a:pt x="1" y="0"/>
                  </a:cubicBezTo>
                  <a:cubicBezTo>
                    <a:pt x="17" y="0"/>
                    <a:pt x="17" y="0"/>
                    <a:pt x="17" y="0"/>
                  </a:cubicBezTo>
                  <a:cubicBezTo>
                    <a:pt x="18"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2" name="9Slide.vn 60">
              <a:extLst>
                <a:ext uri="{FF2B5EF4-FFF2-40B4-BE49-F238E27FC236}">
                  <a16:creationId xmlns:a16="http://schemas.microsoft.com/office/drawing/2014/main" id="{C9E23B3A-D486-4807-A77E-86B0671A2956}"/>
                </a:ext>
              </a:extLst>
            </p:cNvPr>
            <p:cNvSpPr>
              <a:spLocks/>
            </p:cNvSpPr>
            <p:nvPr/>
          </p:nvSpPr>
          <p:spPr bwMode="auto">
            <a:xfrm>
              <a:off x="9853165" y="5899482"/>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8"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8"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3" name="9Slide.vn 61">
              <a:extLst>
                <a:ext uri="{FF2B5EF4-FFF2-40B4-BE49-F238E27FC236}">
                  <a16:creationId xmlns:a16="http://schemas.microsoft.com/office/drawing/2014/main" id="{A5CF6C7C-E1B8-409F-B959-F01E96E2B407}"/>
                </a:ext>
              </a:extLst>
            </p:cNvPr>
            <p:cNvSpPr>
              <a:spLocks/>
            </p:cNvSpPr>
            <p:nvPr/>
          </p:nvSpPr>
          <p:spPr bwMode="auto">
            <a:xfrm>
              <a:off x="10381855" y="5899482"/>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1" y="18"/>
                    <a:pt x="1" y="18"/>
                    <a:pt x="1" y="18"/>
                  </a:cubicBezTo>
                  <a:cubicBezTo>
                    <a:pt x="0" y="18"/>
                    <a:pt x="0" y="17"/>
                    <a:pt x="0" y="17"/>
                  </a:cubicBezTo>
                  <a:cubicBezTo>
                    <a:pt x="0" y="1"/>
                    <a:pt x="0" y="1"/>
                    <a:pt x="0" y="1"/>
                  </a:cubicBezTo>
                  <a:cubicBezTo>
                    <a:pt x="0" y="0"/>
                    <a:pt x="0" y="0"/>
                    <a:pt x="1" y="0"/>
                  </a:cubicBezTo>
                  <a:cubicBezTo>
                    <a:pt x="17" y="0"/>
                    <a:pt x="17" y="0"/>
                    <a:pt x="17" y="0"/>
                  </a:cubicBezTo>
                  <a:cubicBezTo>
                    <a:pt x="17"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4" name="9Slide.vn 62">
              <a:extLst>
                <a:ext uri="{FF2B5EF4-FFF2-40B4-BE49-F238E27FC236}">
                  <a16:creationId xmlns:a16="http://schemas.microsoft.com/office/drawing/2014/main" id="{ED3A7712-BA93-4889-BAA8-FBDC6122D5EC}"/>
                </a:ext>
              </a:extLst>
            </p:cNvPr>
            <p:cNvSpPr>
              <a:spLocks/>
            </p:cNvSpPr>
            <p:nvPr/>
          </p:nvSpPr>
          <p:spPr bwMode="auto">
            <a:xfrm>
              <a:off x="10910546" y="5899482"/>
              <a:ext cx="413758" cy="413758"/>
            </a:xfrm>
            <a:custGeom>
              <a:avLst/>
              <a:gdLst>
                <a:gd name="T0" fmla="*/ 18 w 18"/>
                <a:gd name="T1" fmla="*/ 17 h 18"/>
                <a:gd name="T2" fmla="*/ 17 w 18"/>
                <a:gd name="T3" fmla="*/ 18 h 18"/>
                <a:gd name="T4" fmla="*/ 0 w 18"/>
                <a:gd name="T5" fmla="*/ 18 h 18"/>
                <a:gd name="T6" fmla="*/ 0 w 18"/>
                <a:gd name="T7" fmla="*/ 17 h 18"/>
                <a:gd name="T8" fmla="*/ 0 w 18"/>
                <a:gd name="T9" fmla="*/ 1 h 18"/>
                <a:gd name="T10" fmla="*/ 0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7" y="18"/>
                    <a:pt x="17" y="18"/>
                  </a:cubicBezTo>
                  <a:cubicBezTo>
                    <a:pt x="0" y="18"/>
                    <a:pt x="0" y="18"/>
                    <a:pt x="0" y="18"/>
                  </a:cubicBezTo>
                  <a:cubicBezTo>
                    <a:pt x="0" y="18"/>
                    <a:pt x="0" y="17"/>
                    <a:pt x="0" y="17"/>
                  </a:cubicBezTo>
                  <a:cubicBezTo>
                    <a:pt x="0" y="1"/>
                    <a:pt x="0" y="1"/>
                    <a:pt x="0" y="1"/>
                  </a:cubicBezTo>
                  <a:cubicBezTo>
                    <a:pt x="0" y="0"/>
                    <a:pt x="0" y="0"/>
                    <a:pt x="0" y="0"/>
                  </a:cubicBezTo>
                  <a:cubicBezTo>
                    <a:pt x="17" y="0"/>
                    <a:pt x="17" y="0"/>
                    <a:pt x="17" y="0"/>
                  </a:cubicBezTo>
                  <a:cubicBezTo>
                    <a:pt x="17"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5" name="9Slide.vn 63">
              <a:extLst>
                <a:ext uri="{FF2B5EF4-FFF2-40B4-BE49-F238E27FC236}">
                  <a16:creationId xmlns:a16="http://schemas.microsoft.com/office/drawing/2014/main" id="{062468DC-57C3-4211-BCDD-E8DDD0345DFB}"/>
                </a:ext>
              </a:extLst>
            </p:cNvPr>
            <p:cNvSpPr>
              <a:spLocks/>
            </p:cNvSpPr>
            <p:nvPr/>
          </p:nvSpPr>
          <p:spPr bwMode="auto">
            <a:xfrm>
              <a:off x="11416249" y="5899482"/>
              <a:ext cx="413758" cy="413758"/>
            </a:xfrm>
            <a:custGeom>
              <a:avLst/>
              <a:gdLst>
                <a:gd name="T0" fmla="*/ 18 w 18"/>
                <a:gd name="T1" fmla="*/ 17 h 18"/>
                <a:gd name="T2" fmla="*/ 18 w 18"/>
                <a:gd name="T3" fmla="*/ 18 h 18"/>
                <a:gd name="T4" fmla="*/ 1 w 18"/>
                <a:gd name="T5" fmla="*/ 18 h 18"/>
                <a:gd name="T6" fmla="*/ 0 w 18"/>
                <a:gd name="T7" fmla="*/ 17 h 18"/>
                <a:gd name="T8" fmla="*/ 0 w 18"/>
                <a:gd name="T9" fmla="*/ 1 h 18"/>
                <a:gd name="T10" fmla="*/ 1 w 18"/>
                <a:gd name="T11" fmla="*/ 0 h 18"/>
                <a:gd name="T12" fmla="*/ 18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7"/>
                    <a:pt x="18" y="18"/>
                    <a:pt x="18" y="18"/>
                  </a:cubicBezTo>
                  <a:cubicBezTo>
                    <a:pt x="1" y="18"/>
                    <a:pt x="1" y="18"/>
                    <a:pt x="1" y="18"/>
                  </a:cubicBezTo>
                  <a:cubicBezTo>
                    <a:pt x="1" y="18"/>
                    <a:pt x="0" y="17"/>
                    <a:pt x="0" y="17"/>
                  </a:cubicBezTo>
                  <a:cubicBezTo>
                    <a:pt x="0" y="1"/>
                    <a:pt x="0" y="1"/>
                    <a:pt x="0" y="1"/>
                  </a:cubicBezTo>
                  <a:cubicBezTo>
                    <a:pt x="0" y="0"/>
                    <a:pt x="1" y="0"/>
                    <a:pt x="1" y="0"/>
                  </a:cubicBezTo>
                  <a:cubicBezTo>
                    <a:pt x="18" y="0"/>
                    <a:pt x="18" y="0"/>
                    <a:pt x="18" y="0"/>
                  </a:cubicBezTo>
                  <a:cubicBezTo>
                    <a:pt x="18" y="0"/>
                    <a:pt x="18" y="0"/>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6" name="9Slide.vn 64">
              <a:extLst>
                <a:ext uri="{FF2B5EF4-FFF2-40B4-BE49-F238E27FC236}">
                  <a16:creationId xmlns:a16="http://schemas.microsoft.com/office/drawing/2014/main" id="{1D188D60-4F44-4794-BE1D-CAB2F3590971}"/>
                </a:ext>
              </a:extLst>
            </p:cNvPr>
            <p:cNvSpPr>
              <a:spLocks/>
            </p:cNvSpPr>
            <p:nvPr/>
          </p:nvSpPr>
          <p:spPr bwMode="auto">
            <a:xfrm>
              <a:off x="7117767" y="7420425"/>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8"/>
                    <a:pt x="18" y="18"/>
                    <a:pt x="17" y="18"/>
                  </a:cubicBezTo>
                  <a:cubicBezTo>
                    <a:pt x="1" y="18"/>
                    <a:pt x="1" y="18"/>
                    <a:pt x="1" y="18"/>
                  </a:cubicBezTo>
                  <a:cubicBezTo>
                    <a:pt x="0" y="18"/>
                    <a:pt x="0" y="18"/>
                    <a:pt x="0" y="17"/>
                  </a:cubicBezTo>
                  <a:cubicBezTo>
                    <a:pt x="0" y="1"/>
                    <a:pt x="0" y="1"/>
                    <a:pt x="0" y="1"/>
                  </a:cubicBezTo>
                  <a:cubicBezTo>
                    <a:pt x="0" y="1"/>
                    <a:pt x="0" y="0"/>
                    <a:pt x="1" y="0"/>
                  </a:cubicBezTo>
                  <a:cubicBezTo>
                    <a:pt x="17" y="0"/>
                    <a:pt x="17" y="0"/>
                    <a:pt x="17" y="0"/>
                  </a:cubicBezTo>
                  <a:cubicBezTo>
                    <a:pt x="18" y="0"/>
                    <a:pt x="18" y="1"/>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7" name="9Slide.vn 65">
              <a:extLst>
                <a:ext uri="{FF2B5EF4-FFF2-40B4-BE49-F238E27FC236}">
                  <a16:creationId xmlns:a16="http://schemas.microsoft.com/office/drawing/2014/main" id="{E2A0FD17-B57D-4DD2-8CD9-75C822CAE22D}"/>
                </a:ext>
              </a:extLst>
            </p:cNvPr>
            <p:cNvSpPr>
              <a:spLocks/>
            </p:cNvSpPr>
            <p:nvPr/>
          </p:nvSpPr>
          <p:spPr bwMode="auto">
            <a:xfrm>
              <a:off x="6635050" y="7420425"/>
              <a:ext cx="413758" cy="413758"/>
            </a:xfrm>
            <a:custGeom>
              <a:avLst/>
              <a:gdLst>
                <a:gd name="T0" fmla="*/ 18 w 18"/>
                <a:gd name="T1" fmla="*/ 17 h 18"/>
                <a:gd name="T2" fmla="*/ 17 w 18"/>
                <a:gd name="T3" fmla="*/ 18 h 18"/>
                <a:gd name="T4" fmla="*/ 1 w 18"/>
                <a:gd name="T5" fmla="*/ 18 h 18"/>
                <a:gd name="T6" fmla="*/ 0 w 18"/>
                <a:gd name="T7" fmla="*/ 17 h 18"/>
                <a:gd name="T8" fmla="*/ 0 w 18"/>
                <a:gd name="T9" fmla="*/ 1 h 18"/>
                <a:gd name="T10" fmla="*/ 1 w 18"/>
                <a:gd name="T11" fmla="*/ 0 h 18"/>
                <a:gd name="T12" fmla="*/ 17 w 18"/>
                <a:gd name="T13" fmla="*/ 0 h 18"/>
                <a:gd name="T14" fmla="*/ 18 w 18"/>
                <a:gd name="T15" fmla="*/ 1 h 18"/>
                <a:gd name="T16" fmla="*/ 18 w 18"/>
                <a:gd name="T1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18">
                  <a:moveTo>
                    <a:pt x="18" y="17"/>
                  </a:moveTo>
                  <a:cubicBezTo>
                    <a:pt x="18" y="18"/>
                    <a:pt x="18" y="18"/>
                    <a:pt x="17" y="18"/>
                  </a:cubicBezTo>
                  <a:cubicBezTo>
                    <a:pt x="1" y="18"/>
                    <a:pt x="1" y="18"/>
                    <a:pt x="1" y="18"/>
                  </a:cubicBezTo>
                  <a:cubicBezTo>
                    <a:pt x="1" y="18"/>
                    <a:pt x="0" y="18"/>
                    <a:pt x="0" y="17"/>
                  </a:cubicBezTo>
                  <a:cubicBezTo>
                    <a:pt x="0" y="1"/>
                    <a:pt x="0" y="1"/>
                    <a:pt x="0" y="1"/>
                  </a:cubicBezTo>
                  <a:cubicBezTo>
                    <a:pt x="0" y="1"/>
                    <a:pt x="1" y="0"/>
                    <a:pt x="1" y="0"/>
                  </a:cubicBezTo>
                  <a:cubicBezTo>
                    <a:pt x="17" y="0"/>
                    <a:pt x="17" y="0"/>
                    <a:pt x="17" y="0"/>
                  </a:cubicBezTo>
                  <a:cubicBezTo>
                    <a:pt x="18" y="0"/>
                    <a:pt x="18" y="1"/>
                    <a:pt x="18" y="1"/>
                  </a:cubicBezTo>
                  <a:lnTo>
                    <a:pt x="18" y="17"/>
                  </a:lnTo>
                  <a:close/>
                </a:path>
              </a:pathLst>
            </a:custGeom>
            <a:solidFill>
              <a:srgbClr val="313F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8" name="9Slide.vn 66">
              <a:extLst>
                <a:ext uri="{FF2B5EF4-FFF2-40B4-BE49-F238E27FC236}">
                  <a16:creationId xmlns:a16="http://schemas.microsoft.com/office/drawing/2014/main" id="{72CAC119-4EF3-4E29-B251-D7D4357DB4C7}"/>
                </a:ext>
              </a:extLst>
            </p:cNvPr>
            <p:cNvSpPr>
              <a:spLocks/>
            </p:cNvSpPr>
            <p:nvPr/>
          </p:nvSpPr>
          <p:spPr bwMode="auto">
            <a:xfrm>
              <a:off x="8175148" y="8133008"/>
              <a:ext cx="2045801" cy="1406011"/>
            </a:xfrm>
            <a:custGeom>
              <a:avLst/>
              <a:gdLst>
                <a:gd name="T0" fmla="*/ 89 w 89"/>
                <a:gd name="T1" fmla="*/ 54 h 61"/>
                <a:gd name="T2" fmla="*/ 82 w 89"/>
                <a:gd name="T3" fmla="*/ 61 h 61"/>
                <a:gd name="T4" fmla="*/ 7 w 89"/>
                <a:gd name="T5" fmla="*/ 61 h 61"/>
                <a:gd name="T6" fmla="*/ 0 w 89"/>
                <a:gd name="T7" fmla="*/ 54 h 61"/>
                <a:gd name="T8" fmla="*/ 0 w 89"/>
                <a:gd name="T9" fmla="*/ 8 h 61"/>
                <a:gd name="T10" fmla="*/ 7 w 89"/>
                <a:gd name="T11" fmla="*/ 0 h 61"/>
                <a:gd name="T12" fmla="*/ 82 w 89"/>
                <a:gd name="T13" fmla="*/ 0 h 61"/>
                <a:gd name="T14" fmla="*/ 89 w 89"/>
                <a:gd name="T15" fmla="*/ 8 h 61"/>
                <a:gd name="T16" fmla="*/ 89 w 89"/>
                <a:gd name="T1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61">
                  <a:moveTo>
                    <a:pt x="89" y="54"/>
                  </a:moveTo>
                  <a:cubicBezTo>
                    <a:pt x="89" y="58"/>
                    <a:pt x="86" y="61"/>
                    <a:pt x="82" y="61"/>
                  </a:cubicBezTo>
                  <a:cubicBezTo>
                    <a:pt x="7" y="61"/>
                    <a:pt x="7" y="61"/>
                    <a:pt x="7" y="61"/>
                  </a:cubicBezTo>
                  <a:cubicBezTo>
                    <a:pt x="3" y="61"/>
                    <a:pt x="0" y="58"/>
                    <a:pt x="0" y="54"/>
                  </a:cubicBezTo>
                  <a:cubicBezTo>
                    <a:pt x="0" y="8"/>
                    <a:pt x="0" y="8"/>
                    <a:pt x="0" y="8"/>
                  </a:cubicBezTo>
                  <a:cubicBezTo>
                    <a:pt x="0" y="4"/>
                    <a:pt x="3" y="0"/>
                    <a:pt x="7" y="0"/>
                  </a:cubicBezTo>
                  <a:cubicBezTo>
                    <a:pt x="82" y="0"/>
                    <a:pt x="82" y="0"/>
                    <a:pt x="82" y="0"/>
                  </a:cubicBezTo>
                  <a:cubicBezTo>
                    <a:pt x="86" y="0"/>
                    <a:pt x="89" y="4"/>
                    <a:pt x="89" y="8"/>
                  </a:cubicBezTo>
                  <a:lnTo>
                    <a:pt x="89" y="54"/>
                  </a:lnTo>
                  <a:close/>
                </a:path>
              </a:pathLst>
            </a:custGeom>
            <a:solidFill>
              <a:srgbClr val="BBC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199" name="9Slide.vn 67">
              <a:extLst>
                <a:ext uri="{FF2B5EF4-FFF2-40B4-BE49-F238E27FC236}">
                  <a16:creationId xmlns:a16="http://schemas.microsoft.com/office/drawing/2014/main" id="{CCBBA732-1B0D-4EF7-B41F-1E1F97FA813D}"/>
                </a:ext>
              </a:extLst>
            </p:cNvPr>
            <p:cNvSpPr>
              <a:spLocks/>
            </p:cNvSpPr>
            <p:nvPr/>
          </p:nvSpPr>
          <p:spPr bwMode="auto">
            <a:xfrm>
              <a:off x="7002834" y="4953204"/>
              <a:ext cx="4459388" cy="187724"/>
            </a:xfrm>
            <a:custGeom>
              <a:avLst/>
              <a:gdLst>
                <a:gd name="T0" fmla="*/ 0 w 194"/>
                <a:gd name="T1" fmla="*/ 0 h 8"/>
                <a:gd name="T2" fmla="*/ 0 w 194"/>
                <a:gd name="T3" fmla="*/ 1 h 8"/>
                <a:gd name="T4" fmla="*/ 8 w 194"/>
                <a:gd name="T5" fmla="*/ 8 h 8"/>
                <a:gd name="T6" fmla="*/ 186 w 194"/>
                <a:gd name="T7" fmla="*/ 8 h 8"/>
                <a:gd name="T8" fmla="*/ 194 w 194"/>
                <a:gd name="T9" fmla="*/ 1 h 8"/>
                <a:gd name="T10" fmla="*/ 194 w 194"/>
                <a:gd name="T11" fmla="*/ 0 h 8"/>
                <a:gd name="T12" fmla="*/ 0 w 19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94" h="8">
                  <a:moveTo>
                    <a:pt x="0" y="0"/>
                  </a:moveTo>
                  <a:cubicBezTo>
                    <a:pt x="0" y="1"/>
                    <a:pt x="0" y="1"/>
                    <a:pt x="0" y="1"/>
                  </a:cubicBezTo>
                  <a:cubicBezTo>
                    <a:pt x="0" y="5"/>
                    <a:pt x="4" y="8"/>
                    <a:pt x="8" y="8"/>
                  </a:cubicBezTo>
                  <a:cubicBezTo>
                    <a:pt x="186" y="8"/>
                    <a:pt x="186" y="8"/>
                    <a:pt x="186" y="8"/>
                  </a:cubicBezTo>
                  <a:cubicBezTo>
                    <a:pt x="190" y="8"/>
                    <a:pt x="194" y="5"/>
                    <a:pt x="194" y="1"/>
                  </a:cubicBezTo>
                  <a:cubicBezTo>
                    <a:pt x="194" y="0"/>
                    <a:pt x="194" y="0"/>
                    <a:pt x="194" y="0"/>
                  </a:cubicBezTo>
                  <a:lnTo>
                    <a:pt x="0" y="0"/>
                  </a:lnTo>
                  <a:close/>
                </a:path>
              </a:pathLst>
            </a:custGeom>
            <a:solidFill>
              <a:srgbClr val="4141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sp>
          <p:nvSpPr>
            <p:cNvPr id="200" name="9Slide.vn 68">
              <a:extLst>
                <a:ext uri="{FF2B5EF4-FFF2-40B4-BE49-F238E27FC236}">
                  <a16:creationId xmlns:a16="http://schemas.microsoft.com/office/drawing/2014/main" id="{A9443E9C-EB92-4F93-9479-F5C17E20A038}"/>
                </a:ext>
              </a:extLst>
            </p:cNvPr>
            <p:cNvSpPr>
              <a:spLocks/>
            </p:cNvSpPr>
            <p:nvPr/>
          </p:nvSpPr>
          <p:spPr bwMode="auto">
            <a:xfrm>
              <a:off x="5117939" y="4470488"/>
              <a:ext cx="7999313" cy="505703"/>
            </a:xfrm>
            <a:custGeom>
              <a:avLst/>
              <a:gdLst>
                <a:gd name="T0" fmla="*/ 347 w 348"/>
                <a:gd name="T1" fmla="*/ 18 h 22"/>
                <a:gd name="T2" fmla="*/ 348 w 348"/>
                <a:gd name="T3" fmla="*/ 20 h 22"/>
                <a:gd name="T4" fmla="*/ 345 w 348"/>
                <a:gd name="T5" fmla="*/ 22 h 22"/>
                <a:gd name="T6" fmla="*/ 2 w 348"/>
                <a:gd name="T7" fmla="*/ 22 h 22"/>
                <a:gd name="T8" fmla="*/ 0 w 348"/>
                <a:gd name="T9" fmla="*/ 20 h 22"/>
                <a:gd name="T10" fmla="*/ 1 w 348"/>
                <a:gd name="T11" fmla="*/ 18 h 22"/>
                <a:gd name="T12" fmla="*/ 13 w 348"/>
                <a:gd name="T13" fmla="*/ 5 h 22"/>
                <a:gd name="T14" fmla="*/ 23 w 348"/>
                <a:gd name="T15" fmla="*/ 0 h 22"/>
                <a:gd name="T16" fmla="*/ 324 w 348"/>
                <a:gd name="T17" fmla="*/ 0 h 22"/>
                <a:gd name="T18" fmla="*/ 335 w 348"/>
                <a:gd name="T19" fmla="*/ 5 h 22"/>
                <a:gd name="T20" fmla="*/ 347 w 348"/>
                <a:gd name="T21" fmla="*/ 1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22">
                  <a:moveTo>
                    <a:pt x="347" y="18"/>
                  </a:moveTo>
                  <a:cubicBezTo>
                    <a:pt x="348" y="18"/>
                    <a:pt x="348" y="19"/>
                    <a:pt x="348" y="20"/>
                  </a:cubicBezTo>
                  <a:cubicBezTo>
                    <a:pt x="347" y="21"/>
                    <a:pt x="346" y="22"/>
                    <a:pt x="345" y="22"/>
                  </a:cubicBezTo>
                  <a:cubicBezTo>
                    <a:pt x="2" y="22"/>
                    <a:pt x="2" y="22"/>
                    <a:pt x="2" y="22"/>
                  </a:cubicBezTo>
                  <a:cubicBezTo>
                    <a:pt x="1" y="22"/>
                    <a:pt x="0" y="21"/>
                    <a:pt x="0" y="20"/>
                  </a:cubicBezTo>
                  <a:cubicBezTo>
                    <a:pt x="0" y="19"/>
                    <a:pt x="0" y="18"/>
                    <a:pt x="1" y="18"/>
                  </a:cubicBezTo>
                  <a:cubicBezTo>
                    <a:pt x="13" y="5"/>
                    <a:pt x="13" y="5"/>
                    <a:pt x="13" y="5"/>
                  </a:cubicBezTo>
                  <a:cubicBezTo>
                    <a:pt x="16" y="2"/>
                    <a:pt x="19" y="0"/>
                    <a:pt x="23" y="0"/>
                  </a:cubicBezTo>
                  <a:cubicBezTo>
                    <a:pt x="324" y="0"/>
                    <a:pt x="324" y="0"/>
                    <a:pt x="324" y="0"/>
                  </a:cubicBezTo>
                  <a:cubicBezTo>
                    <a:pt x="328" y="0"/>
                    <a:pt x="332" y="2"/>
                    <a:pt x="335" y="5"/>
                  </a:cubicBezTo>
                  <a:lnTo>
                    <a:pt x="347" y="18"/>
                  </a:lnTo>
                  <a:close/>
                </a:path>
              </a:pathLst>
            </a:custGeom>
            <a:solidFill>
              <a:srgbClr val="BBC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14" tIns="45607" rIns="91214" bIns="45607" numCol="1" anchor="t" anchorCtr="0" compatLnSpc="1">
              <a:prstTxWarp prst="textNoShape">
                <a:avLst/>
              </a:prstTxWarp>
            </a:bodyPr>
            <a:lstStyle/>
            <a:p>
              <a:pPr defTabSz="2167880"/>
              <a:endParaRPr lang="th-TH" sz="6684">
                <a:solidFill>
                  <a:srgbClr val="000000"/>
                </a:solidFill>
                <a:latin typeface="Calibri"/>
                <a:cs typeface="Cordia New" panose="020B0304020202020204" pitchFamily="34" charset="-34"/>
              </a:endParaRPr>
            </a:p>
          </p:txBody>
        </p:sp>
      </p:grpSp>
    </p:spTree>
    <p:extLst>
      <p:ext uri="{BB962C8B-B14F-4D97-AF65-F5344CB8AC3E}">
        <p14:creationId xmlns:p14="http://schemas.microsoft.com/office/powerpoint/2010/main" val="152649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0-#ppt_w/2"/>
                                          </p:val>
                                        </p:tav>
                                        <p:tav tm="100000">
                                          <p:val>
                                            <p:strVal val="#ppt_x"/>
                                          </p:val>
                                        </p:tav>
                                      </p:tavLst>
                                    </p:anim>
                                    <p:anim calcmode="lin" valueType="num">
                                      <p:cBhvr additive="base">
                                        <p:cTn id="8" dur="500" fill="hold"/>
                                        <p:tgtEl>
                                          <p:spTgt spid="10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500" fill="hold"/>
                                        <p:tgtEl>
                                          <p:spTgt spid="119"/>
                                        </p:tgtEl>
                                        <p:attrNameLst>
                                          <p:attrName>ppt_x</p:attrName>
                                        </p:attrNameLst>
                                      </p:cBhvr>
                                      <p:tavLst>
                                        <p:tav tm="0">
                                          <p:val>
                                            <p:strVal val="1+#ppt_w/2"/>
                                          </p:val>
                                        </p:tav>
                                        <p:tav tm="100000">
                                          <p:val>
                                            <p:strVal val="#ppt_x"/>
                                          </p:val>
                                        </p:tav>
                                      </p:tavLst>
                                    </p:anim>
                                    <p:anim calcmode="lin" valueType="num">
                                      <p:cBhvr additive="base">
                                        <p:cTn id="12" dur="500" fill="hold"/>
                                        <p:tgtEl>
                                          <p:spTgt spid="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ine 13">
            <a:extLst>
              <a:ext uri="{FF2B5EF4-FFF2-40B4-BE49-F238E27FC236}">
                <a16:creationId xmlns:a16="http://schemas.microsoft.com/office/drawing/2014/main" id="{B0ADBBCB-1B61-4F83-B116-788450D37024}"/>
              </a:ext>
            </a:extLst>
          </p:cNvPr>
          <p:cNvSpPr>
            <a:spLocks noChangeShapeType="1"/>
          </p:cNvSpPr>
          <p:nvPr/>
        </p:nvSpPr>
        <p:spPr bwMode="gray">
          <a:xfrm flipH="1">
            <a:off x="161922" y="6108861"/>
            <a:ext cx="3367881" cy="901540"/>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1" name="Line 3">
            <a:extLst>
              <a:ext uri="{FF2B5EF4-FFF2-40B4-BE49-F238E27FC236}">
                <a16:creationId xmlns:a16="http://schemas.microsoft.com/office/drawing/2014/main" id="{5EB5FF32-CA98-45C0-BA5B-0285C262D3E2}"/>
              </a:ext>
            </a:extLst>
          </p:cNvPr>
          <p:cNvSpPr>
            <a:spLocks noChangeShapeType="1"/>
          </p:cNvSpPr>
          <p:nvPr/>
        </p:nvSpPr>
        <p:spPr bwMode="gray">
          <a:xfrm flipH="1">
            <a:off x="77789" y="5829789"/>
            <a:ext cx="2828925" cy="116821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 name="Line 8"/>
          <p:cNvSpPr>
            <a:spLocks noChangeShapeType="1"/>
          </p:cNvSpPr>
          <p:nvPr/>
        </p:nvSpPr>
        <p:spPr bwMode="gray">
          <a:xfrm flipH="1">
            <a:off x="-57151" y="4075413"/>
            <a:ext cx="2210594" cy="2707975"/>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Title 1"/>
          <p:cNvSpPr>
            <a:spLocks noGrp="1"/>
          </p:cNvSpPr>
          <p:nvPr>
            <p:ph type="title"/>
          </p:nvPr>
        </p:nvSpPr>
        <p:spPr/>
        <p:txBody>
          <a:bodyPr/>
          <a:lstStyle/>
          <a:p>
            <a:r>
              <a:rPr lang="en-US" dirty="0"/>
              <a:t>3. How to make money?</a:t>
            </a:r>
          </a:p>
        </p:txBody>
      </p:sp>
      <p:sp>
        <p:nvSpPr>
          <p:cNvPr id="47" name="Line 3"/>
          <p:cNvSpPr>
            <a:spLocks noChangeShapeType="1"/>
          </p:cNvSpPr>
          <p:nvPr/>
        </p:nvSpPr>
        <p:spPr bwMode="gray">
          <a:xfrm flipH="1">
            <a:off x="-1" y="6601105"/>
            <a:ext cx="3135315" cy="198217"/>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8" name="Line 4"/>
          <p:cNvSpPr>
            <a:spLocks noChangeShapeType="1"/>
          </p:cNvSpPr>
          <p:nvPr/>
        </p:nvSpPr>
        <p:spPr bwMode="gray">
          <a:xfrm flipH="1">
            <a:off x="0" y="3962400"/>
            <a:ext cx="609600" cy="26670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 name="AutoShape 5"/>
          <p:cNvSpPr>
            <a:spLocks noChangeArrowheads="1"/>
          </p:cNvSpPr>
          <p:nvPr/>
        </p:nvSpPr>
        <p:spPr bwMode="gray">
          <a:xfrm>
            <a:off x="1538288" y="3543300"/>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72941"/>
                  <a:invGamma/>
                </a:schemeClr>
              </a:gs>
            </a:gsLst>
            <a:lin ang="54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AutoShape 6"/>
          <p:cNvSpPr>
            <a:spLocks noChangeArrowheads="1"/>
          </p:cNvSpPr>
          <p:nvPr/>
        </p:nvSpPr>
        <p:spPr bwMode="gray">
          <a:xfrm>
            <a:off x="2088358" y="3887487"/>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54118"/>
                  <a:invGamma/>
                </a:schemeClr>
              </a:gs>
            </a:gsLst>
            <a:lin ang="54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7"/>
          <p:cNvSpPr>
            <a:spLocks noChangeArrowheads="1"/>
          </p:cNvSpPr>
          <p:nvPr/>
        </p:nvSpPr>
        <p:spPr bwMode="gray">
          <a:xfrm>
            <a:off x="2524125" y="4647888"/>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19216"/>
                  <a:invGamma/>
                </a:schemeClr>
              </a:gs>
            </a:gsLst>
            <a:lin ang="54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Line 8"/>
          <p:cNvSpPr>
            <a:spLocks noChangeShapeType="1"/>
          </p:cNvSpPr>
          <p:nvPr/>
        </p:nvSpPr>
        <p:spPr bwMode="gray">
          <a:xfrm flipH="1">
            <a:off x="-76200" y="3732213"/>
            <a:ext cx="1674816" cy="2897187"/>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 name="Line 9"/>
          <p:cNvSpPr>
            <a:spLocks noChangeShapeType="1"/>
          </p:cNvSpPr>
          <p:nvPr/>
        </p:nvSpPr>
        <p:spPr bwMode="gray">
          <a:xfrm flipH="1">
            <a:off x="-3" y="4838244"/>
            <a:ext cx="2559053" cy="1791157"/>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 name="Line 10"/>
          <p:cNvSpPr>
            <a:spLocks noChangeShapeType="1"/>
          </p:cNvSpPr>
          <p:nvPr/>
        </p:nvSpPr>
        <p:spPr bwMode="gray">
          <a:xfrm flipH="1">
            <a:off x="-153987" y="2243137"/>
            <a:ext cx="2020887" cy="4451349"/>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5" name="Line 11"/>
          <p:cNvSpPr>
            <a:spLocks noChangeShapeType="1"/>
          </p:cNvSpPr>
          <p:nvPr/>
        </p:nvSpPr>
        <p:spPr bwMode="gray">
          <a:xfrm flipH="1">
            <a:off x="0" y="3171825"/>
            <a:ext cx="2259808" cy="3457575"/>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 name="Line 12"/>
          <p:cNvSpPr>
            <a:spLocks noChangeShapeType="1"/>
          </p:cNvSpPr>
          <p:nvPr/>
        </p:nvSpPr>
        <p:spPr bwMode="gray">
          <a:xfrm flipH="1">
            <a:off x="77790" y="4049256"/>
            <a:ext cx="2633660" cy="2440805"/>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7" name="Line 13"/>
          <p:cNvSpPr>
            <a:spLocks noChangeShapeType="1"/>
          </p:cNvSpPr>
          <p:nvPr/>
        </p:nvSpPr>
        <p:spPr bwMode="gray">
          <a:xfrm flipH="1">
            <a:off x="9522" y="5066844"/>
            <a:ext cx="3109117" cy="1791157"/>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58" name="Group 14"/>
          <p:cNvGrpSpPr>
            <a:grpSpLocks/>
          </p:cNvGrpSpPr>
          <p:nvPr/>
        </p:nvGrpSpPr>
        <p:grpSpPr bwMode="auto">
          <a:xfrm>
            <a:off x="-12700" y="4419600"/>
            <a:ext cx="2527300" cy="2416175"/>
            <a:chOff x="0" y="2654"/>
            <a:chExt cx="1592" cy="1522"/>
          </a:xfrm>
          <a:scene3d>
            <a:camera prst="orthographicFront">
              <a:rot lat="0" lon="0" rev="0"/>
            </a:camera>
            <a:lightRig rig="soft" dir="t">
              <a:rot lat="0" lon="0" rev="0"/>
            </a:lightRig>
          </a:scene3d>
        </p:grpSpPr>
        <p:sp>
          <p:nvSpPr>
            <p:cNvPr id="59" name="Arc 15"/>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ln>
              <a:noFill/>
            </a:ln>
            <a:effectLst>
              <a:outerShdw blurRad="107950" dist="12700" dir="5400000" algn="ctr">
                <a:srgbClr val="000000"/>
              </a:outerShdw>
            </a:effectLst>
            <a:sp3d contourW="44450" prstMaterial="matte">
              <a:contourClr>
                <a:srgbClr val="FFFFFF"/>
              </a:contourClr>
            </a:sp3d>
          </p:spPr>
          <p:style>
            <a:lnRef idx="3">
              <a:schemeClr val="lt1"/>
            </a:lnRef>
            <a:fillRef idx="1">
              <a:schemeClr val="accent5"/>
            </a:fillRef>
            <a:effectRef idx="1">
              <a:schemeClr val="accent5"/>
            </a:effectRef>
            <a:fontRef idx="minor">
              <a:schemeClr val="lt1"/>
            </a:fontRef>
          </p:style>
          <p:txBody>
            <a:bodyPr wrap="none" anchor="ctr"/>
            <a:lstStyle/>
            <a:p>
              <a:endParaRPr lang="en-US"/>
            </a:p>
          </p:txBody>
        </p:sp>
        <p:sp>
          <p:nvSpPr>
            <p:cNvPr id="60" name="Line 16"/>
            <p:cNvSpPr>
              <a:spLocks noChangeShapeType="1"/>
            </p:cNvSpPr>
            <p:nvPr/>
          </p:nvSpPr>
          <p:spPr bwMode="gray">
            <a:xfrm flipH="1">
              <a:off x="0" y="2654"/>
              <a:ext cx="1592" cy="1522"/>
            </a:xfrm>
            <a:prstGeom prst="line">
              <a:avLst/>
            </a:prstGeom>
            <a:ln>
              <a:noFill/>
              <a:headEnd/>
              <a:tailEnd/>
            </a:ln>
            <a:effectLst>
              <a:outerShdw blurRad="107950" dist="12700" dir="5400000" algn="ctr">
                <a:srgbClr val="000000"/>
              </a:outerShdw>
            </a:effectLst>
            <a:sp3d contourW="44450" prstMaterial="matte">
              <a:bevelT w="63500" h="63500" prst="artDeco"/>
              <a:contourClr>
                <a:srgbClr val="FFFFFF"/>
              </a:contourClr>
            </a:sp3d>
          </p:spPr>
          <p:style>
            <a:lnRef idx="3">
              <a:schemeClr val="lt1"/>
            </a:lnRef>
            <a:fillRef idx="1">
              <a:schemeClr val="accent5"/>
            </a:fillRef>
            <a:effectRef idx="1">
              <a:schemeClr val="accent5"/>
            </a:effectRef>
            <a:fontRef idx="minor">
              <a:schemeClr val="lt1"/>
            </a:fontRef>
          </p:style>
          <p:txBody>
            <a:bodyPr/>
            <a:lstStyle/>
            <a:p>
              <a:endParaRPr lang="en-US"/>
            </a:p>
          </p:txBody>
        </p:sp>
        <p:sp>
          <p:nvSpPr>
            <p:cNvPr id="61" name="Arc 17"/>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ln>
              <a:noFill/>
            </a:ln>
            <a:effectLst>
              <a:outerShdw blurRad="107950" dist="12700" dir="5400000" algn="ctr">
                <a:srgbClr val="000000"/>
              </a:outerShdw>
            </a:effectLst>
            <a:sp3d contourW="44450" prstMaterial="matte">
              <a:contourClr>
                <a:srgbClr val="FFFFFF"/>
              </a:contourClr>
            </a:sp3d>
          </p:spPr>
          <p:style>
            <a:lnRef idx="3">
              <a:schemeClr val="lt1"/>
            </a:lnRef>
            <a:fillRef idx="1">
              <a:schemeClr val="accent5"/>
            </a:fillRef>
            <a:effectRef idx="1">
              <a:schemeClr val="accent5"/>
            </a:effectRef>
            <a:fontRef idx="minor">
              <a:schemeClr val="lt1"/>
            </a:fontRef>
          </p:style>
          <p:txBody>
            <a:bodyPr wrap="none" anchor="ctr"/>
            <a:lstStyle/>
            <a:p>
              <a:endParaRPr lang="en-US"/>
            </a:p>
          </p:txBody>
        </p:sp>
        <p:sp>
          <p:nvSpPr>
            <p:cNvPr id="62" name="Arc 18"/>
            <p:cNvSpPr>
              <a:spLocks/>
            </p:cNvSpPr>
            <p:nvPr/>
          </p:nvSpPr>
          <p:spPr bwMode="gray">
            <a:xfrm>
              <a:off x="14" y="2817"/>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ln>
              <a:noFill/>
            </a:ln>
            <a:effectLst>
              <a:outerShdw blurRad="107950" dist="12700" dir="5400000" algn="ctr">
                <a:srgbClr val="000000"/>
              </a:outerShdw>
            </a:effectLst>
            <a:sp3d contourW="44450" prstMaterial="matte">
              <a:contourClr>
                <a:srgbClr val="FFFFFF"/>
              </a:contourClr>
            </a:sp3d>
          </p:spPr>
          <p:style>
            <a:lnRef idx="3">
              <a:schemeClr val="lt1"/>
            </a:lnRef>
            <a:fillRef idx="1">
              <a:schemeClr val="accent5"/>
            </a:fillRef>
            <a:effectRef idx="1">
              <a:schemeClr val="accent5"/>
            </a:effectRef>
            <a:fontRef idx="minor">
              <a:schemeClr val="lt1"/>
            </a:fontRef>
          </p:style>
          <p:txBody>
            <a:bodyPr wrap="none" anchor="ctr"/>
            <a:lstStyle/>
            <a:p>
              <a:endParaRPr lang="en-US"/>
            </a:p>
          </p:txBody>
        </p:sp>
      </p:grpSp>
      <p:sp>
        <p:nvSpPr>
          <p:cNvPr id="64" name="Text Box 20"/>
          <p:cNvSpPr txBox="1">
            <a:spLocks noChangeArrowheads="1"/>
          </p:cNvSpPr>
          <p:nvPr/>
        </p:nvSpPr>
        <p:spPr bwMode="black">
          <a:xfrm>
            <a:off x="2582863" y="1809690"/>
            <a:ext cx="54800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dirty="0">
                <a:latin typeface="+mj-lt"/>
              </a:rPr>
              <a:t>Selling website system for businesses in need</a:t>
            </a:r>
          </a:p>
        </p:txBody>
      </p:sp>
      <p:sp>
        <p:nvSpPr>
          <p:cNvPr id="65" name="Text Box 21"/>
          <p:cNvSpPr txBox="1">
            <a:spLocks noChangeArrowheads="1"/>
          </p:cNvSpPr>
          <p:nvPr/>
        </p:nvSpPr>
        <p:spPr bwMode="black">
          <a:xfrm>
            <a:off x="3021015" y="2708992"/>
            <a:ext cx="69564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dirty="0">
                <a:effectLst>
                  <a:outerShdw blurRad="38100" dist="38100" dir="2700000" algn="tl">
                    <a:srgbClr val="FFFFFF"/>
                  </a:outerShdw>
                </a:effectLst>
                <a:latin typeface="+mj-lt"/>
              </a:rPr>
              <a:t>Selling advertising space on the website</a:t>
            </a:r>
          </a:p>
        </p:txBody>
      </p:sp>
      <p:sp>
        <p:nvSpPr>
          <p:cNvPr id="66" name="Text Box 22"/>
          <p:cNvSpPr txBox="1">
            <a:spLocks noChangeArrowheads="1"/>
          </p:cNvSpPr>
          <p:nvPr/>
        </p:nvSpPr>
        <p:spPr bwMode="black">
          <a:xfrm>
            <a:off x="3868734" y="4583005"/>
            <a:ext cx="86756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dirty="0">
                <a:effectLst>
                  <a:outerShdw blurRad="38100" dist="38100" dir="2700000" algn="tl">
                    <a:srgbClr val="FFFFFF"/>
                  </a:outerShdw>
                </a:effectLst>
                <a:latin typeface="+mj-lt"/>
              </a:rPr>
              <a:t>Setting up a donation button on the website allows customers to make a direct donation. Link them to payment tools like PayPal, Stripe, </a:t>
            </a:r>
            <a:r>
              <a:rPr lang="en-US" sz="2000" dirty="0" err="1">
                <a:effectLst>
                  <a:outerShdw blurRad="38100" dist="38100" dir="2700000" algn="tl">
                    <a:srgbClr val="FFFFFF"/>
                  </a:outerShdw>
                </a:effectLst>
                <a:latin typeface="+mj-lt"/>
              </a:rPr>
              <a:t>Fundly</a:t>
            </a:r>
            <a:r>
              <a:rPr lang="en-US" sz="2000" dirty="0">
                <a:effectLst>
                  <a:outerShdw blurRad="38100" dist="38100" dir="2700000" algn="tl">
                    <a:srgbClr val="FFFFFF"/>
                  </a:outerShdw>
                </a:effectLst>
                <a:latin typeface="+mj-lt"/>
              </a:rPr>
              <a:t>.</a:t>
            </a:r>
          </a:p>
        </p:txBody>
      </p:sp>
      <p:sp>
        <p:nvSpPr>
          <p:cNvPr id="67" name="Text Box 23"/>
          <p:cNvSpPr txBox="1">
            <a:spLocks noChangeArrowheads="1"/>
          </p:cNvSpPr>
          <p:nvPr/>
        </p:nvSpPr>
        <p:spPr bwMode="black">
          <a:xfrm>
            <a:off x="4267200" y="5769114"/>
            <a:ext cx="7924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dirty="0">
                <a:effectLst>
                  <a:outerShdw blurRad="38100" dist="38100" dir="2700000" algn="tl">
                    <a:srgbClr val="FFFFFF"/>
                  </a:outerShdw>
                </a:effectLst>
                <a:latin typeface="+mj-lt"/>
              </a:rPr>
              <a:t>Create sponsored content with collaborative brands, businesses pay to create content for them and publish it on their website</a:t>
            </a:r>
          </a:p>
        </p:txBody>
      </p:sp>
      <p:sp>
        <p:nvSpPr>
          <p:cNvPr id="68" name="AutoShape 24"/>
          <p:cNvSpPr>
            <a:spLocks noChangeArrowheads="1"/>
          </p:cNvSpPr>
          <p:nvPr/>
        </p:nvSpPr>
        <p:spPr bwMode="gray">
          <a:xfrm>
            <a:off x="2982117" y="4587691"/>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2"/>
              </a:gs>
              <a:gs pos="100000">
                <a:schemeClr val="accent2">
                  <a:gamma/>
                  <a:shade val="50980"/>
                  <a:invGamma/>
                </a:schemeClr>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endParaRPr lang="en-US"/>
          </a:p>
        </p:txBody>
      </p:sp>
      <p:sp>
        <p:nvSpPr>
          <p:cNvPr id="85" name="AutoShape 41"/>
          <p:cNvSpPr>
            <a:spLocks noChangeArrowheads="1"/>
          </p:cNvSpPr>
          <p:nvPr/>
        </p:nvSpPr>
        <p:spPr bwMode="gray">
          <a:xfrm>
            <a:off x="1695450" y="17065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hlink">
                  <a:gamma/>
                  <a:tint val="20000"/>
                  <a:invGamma/>
                </a:schemeClr>
              </a:gs>
              <a:gs pos="100000">
                <a:schemeClr val="hlink"/>
              </a:gs>
            </a:gsLst>
            <a:lin ang="5400000" scaled="1"/>
          </a:gradFill>
          <a:ln w="9525">
            <a:solidFill>
              <a:srgbClr val="FF0000"/>
            </a:solidFill>
            <a:round/>
            <a:headEnd/>
            <a:tailEnd/>
          </a:ln>
          <a:effectLst>
            <a:outerShdw dist="35921" dir="2700000" algn="ctr" rotWithShape="0">
              <a:srgbClr val="080808">
                <a:alpha val="50000"/>
              </a:srgbClr>
            </a:outerShdw>
          </a:effectLst>
        </p:spPr>
        <p:txBody>
          <a:bodyPr wrap="none" anchor="ctr"/>
          <a:lstStyle/>
          <a:p>
            <a:endParaRPr lang="en-US"/>
          </a:p>
        </p:txBody>
      </p:sp>
      <p:sp>
        <p:nvSpPr>
          <p:cNvPr id="86" name="AutoShape 42"/>
          <p:cNvSpPr>
            <a:spLocks noChangeArrowheads="1"/>
          </p:cNvSpPr>
          <p:nvPr/>
        </p:nvSpPr>
        <p:spPr bwMode="gray">
          <a:xfrm>
            <a:off x="2145206" y="2620715"/>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tx2">
                  <a:gamma/>
                  <a:tint val="28627"/>
                  <a:invGamma/>
                </a:schemeClr>
              </a:gs>
              <a:gs pos="100000">
                <a:schemeClr val="tx2"/>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endParaRPr lang="en-US"/>
          </a:p>
        </p:txBody>
      </p:sp>
      <p:sp>
        <p:nvSpPr>
          <p:cNvPr id="87" name="AutoShape 43"/>
          <p:cNvSpPr>
            <a:spLocks noChangeArrowheads="1"/>
          </p:cNvSpPr>
          <p:nvPr/>
        </p:nvSpPr>
        <p:spPr bwMode="gray">
          <a:xfrm>
            <a:off x="2590799" y="3580061"/>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folHlink"/>
              </a:gs>
              <a:gs pos="100000">
                <a:schemeClr val="folHlink">
                  <a:gamma/>
                  <a:shade val="79216"/>
                  <a:invGamma/>
                </a:schemeClr>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endParaRPr lang="en-US"/>
          </a:p>
        </p:txBody>
      </p:sp>
      <p:sp>
        <p:nvSpPr>
          <p:cNvPr id="88" name="AutoShape 44"/>
          <p:cNvSpPr>
            <a:spLocks noChangeArrowheads="1"/>
          </p:cNvSpPr>
          <p:nvPr/>
        </p:nvSpPr>
        <p:spPr bwMode="gray">
          <a:xfrm>
            <a:off x="534988" y="3732213"/>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72941"/>
                  <a:invGamma/>
                </a:schemeClr>
              </a:gs>
            </a:gsLst>
            <a:lin ang="54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AutoShape 45"/>
          <p:cNvSpPr>
            <a:spLocks noChangeArrowheads="1"/>
          </p:cNvSpPr>
          <p:nvPr/>
        </p:nvSpPr>
        <p:spPr bwMode="gray">
          <a:xfrm>
            <a:off x="3118640" y="6465886"/>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19216"/>
                  <a:invGamma/>
                </a:schemeClr>
              </a:gs>
            </a:gsLst>
            <a:lin ang="54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3" name="Picture 2">
            <a:extLst>
              <a:ext uri="{FF2B5EF4-FFF2-40B4-BE49-F238E27FC236}">
                <a16:creationId xmlns:a16="http://schemas.microsoft.com/office/drawing/2014/main" id="{E7FBCEA4-040A-4829-B8CB-92F4FA1C9087}"/>
              </a:ext>
            </a:extLst>
          </p:cNvPr>
          <p:cNvPicPr>
            <a:picLocks noChangeAspect="1"/>
          </p:cNvPicPr>
          <p:nvPr/>
        </p:nvPicPr>
        <p:blipFill>
          <a:blip r:embed="rId3"/>
          <a:stretch>
            <a:fillRect/>
          </a:stretch>
        </p:blipFill>
        <p:spPr>
          <a:xfrm>
            <a:off x="3404396" y="5751637"/>
            <a:ext cx="701101" cy="695004"/>
          </a:xfrm>
          <a:prstGeom prst="rect">
            <a:avLst/>
          </a:prstGeom>
        </p:spPr>
      </p:pic>
      <p:sp>
        <p:nvSpPr>
          <p:cNvPr id="32" name="AutoShape 45">
            <a:extLst>
              <a:ext uri="{FF2B5EF4-FFF2-40B4-BE49-F238E27FC236}">
                <a16:creationId xmlns:a16="http://schemas.microsoft.com/office/drawing/2014/main" id="{5EF4284F-467B-443D-A016-40C2F49154CE}"/>
              </a:ext>
            </a:extLst>
          </p:cNvPr>
          <p:cNvSpPr>
            <a:spLocks noChangeArrowheads="1"/>
          </p:cNvSpPr>
          <p:nvPr/>
        </p:nvSpPr>
        <p:spPr bwMode="gray">
          <a:xfrm>
            <a:off x="2906715" y="5638800"/>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chemeClr val="accent1"/>
              </a:gs>
              <a:gs pos="100000">
                <a:schemeClr val="accent1">
                  <a:gamma/>
                  <a:shade val="19216"/>
                  <a:invGamma/>
                </a:schemeClr>
              </a:gs>
            </a:gsLst>
            <a:lin ang="5400000" scaled="1"/>
          </a:gradFill>
          <a:ln w="9525">
            <a:solidFill>
              <a:schemeClr val="accent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Text Box 21">
            <a:extLst>
              <a:ext uri="{FF2B5EF4-FFF2-40B4-BE49-F238E27FC236}">
                <a16:creationId xmlns:a16="http://schemas.microsoft.com/office/drawing/2014/main" id="{E2C3A775-DB9C-46ED-B573-CEF2C32A5C7E}"/>
              </a:ext>
            </a:extLst>
          </p:cNvPr>
          <p:cNvSpPr txBox="1">
            <a:spLocks noChangeArrowheads="1"/>
          </p:cNvSpPr>
          <p:nvPr/>
        </p:nvSpPr>
        <p:spPr bwMode="black">
          <a:xfrm>
            <a:off x="3486150" y="3687432"/>
            <a:ext cx="69564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2000" dirty="0">
                <a:effectLst>
                  <a:outerShdw blurRad="38100" dist="38100" dir="2700000" algn="tl">
                    <a:srgbClr val="FFFFFF"/>
                  </a:outerShdw>
                </a:effectLst>
                <a:latin typeface="+mj-lt"/>
              </a:rPr>
              <a:t>Collect money through the user premium package</a:t>
            </a:r>
          </a:p>
        </p:txBody>
      </p:sp>
    </p:spTree>
    <p:extLst>
      <p:ext uri="{BB962C8B-B14F-4D97-AF65-F5344CB8AC3E}">
        <p14:creationId xmlns:p14="http://schemas.microsoft.com/office/powerpoint/2010/main" val="2759031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C21F99-EA0D-4E51-B629-1323224CFB55}"/>
              </a:ext>
            </a:extLst>
          </p:cNvPr>
          <p:cNvPicPr>
            <a:picLocks noChangeAspect="1"/>
          </p:cNvPicPr>
          <p:nvPr/>
        </p:nvPicPr>
        <p:blipFill>
          <a:blip r:embed="rId3"/>
          <a:stretch>
            <a:fillRect/>
          </a:stretch>
        </p:blipFill>
        <p:spPr>
          <a:xfrm>
            <a:off x="3069216" y="2456977"/>
            <a:ext cx="6303384" cy="3334223"/>
          </a:xfrm>
          <a:prstGeom prst="rect">
            <a:avLst/>
          </a:prstGeom>
          <a:ln>
            <a:noFill/>
          </a:ln>
          <a:effectLst>
            <a:outerShdw blurRad="292100" dist="139700" dir="2700000" algn="tl" rotWithShape="0">
              <a:srgbClr val="333333">
                <a:alpha val="65000"/>
              </a:srgbClr>
            </a:outerShdw>
          </a:effectLst>
        </p:spPr>
      </p:pic>
      <p:sp>
        <p:nvSpPr>
          <p:cNvPr id="7" name="Freeform 10">
            <a:extLst>
              <a:ext uri="{FF2B5EF4-FFF2-40B4-BE49-F238E27FC236}">
                <a16:creationId xmlns:a16="http://schemas.microsoft.com/office/drawing/2014/main" id="{8BB54F15-7579-400F-B65D-F6ACB272E923}"/>
              </a:ext>
            </a:extLst>
          </p:cNvPr>
          <p:cNvSpPr/>
          <p:nvPr/>
        </p:nvSpPr>
        <p:spPr>
          <a:xfrm>
            <a:off x="3175" y="5791200"/>
            <a:ext cx="12188825" cy="1604963"/>
          </a:xfrm>
          <a:prstGeom prst="rect">
            <a:avLst/>
          </a:prstGeom>
          <a:solidFill>
            <a:srgbClr val="C7E0C7"/>
          </a:solidFill>
          <a:ln w="12700">
            <a:miter lim="400000"/>
          </a:ln>
        </p:spPr>
        <p:txBody>
          <a:bodyPr lIns="45719" rIns="45719"/>
          <a:lstStyle/>
          <a:p>
            <a:endParaRPr/>
          </a:p>
        </p:txBody>
      </p:sp>
      <p:sp>
        <p:nvSpPr>
          <p:cNvPr id="8" name="Freeform 84">
            <a:extLst>
              <a:ext uri="{FF2B5EF4-FFF2-40B4-BE49-F238E27FC236}">
                <a16:creationId xmlns:a16="http://schemas.microsoft.com/office/drawing/2014/main" id="{E74C939B-10AC-4685-B6F6-4F15EA71751A}"/>
              </a:ext>
            </a:extLst>
          </p:cNvPr>
          <p:cNvSpPr/>
          <p:nvPr/>
        </p:nvSpPr>
        <p:spPr>
          <a:xfrm>
            <a:off x="-1" y="5721350"/>
            <a:ext cx="12188825" cy="69850"/>
          </a:xfrm>
          <a:custGeom>
            <a:avLst/>
            <a:gdLst/>
            <a:ahLst/>
            <a:cxnLst>
              <a:cxn ang="0">
                <a:pos x="wd2" y="hd2"/>
              </a:cxn>
              <a:cxn ang="5400000">
                <a:pos x="wd2" y="hd2"/>
              </a:cxn>
              <a:cxn ang="10800000">
                <a:pos x="wd2" y="hd2"/>
              </a:cxn>
              <a:cxn ang="16200000">
                <a:pos x="wd2" y="hd2"/>
              </a:cxn>
            </a:cxnLst>
            <a:rect l="0" t="0" r="r" b="b"/>
            <a:pathLst>
              <a:path w="21600" h="21600" extrusionOk="0">
                <a:moveTo>
                  <a:pt x="18112" y="9406"/>
                </a:moveTo>
                <a:cubicBezTo>
                  <a:pt x="17686" y="7665"/>
                  <a:pt x="15424" y="10800"/>
                  <a:pt x="14718" y="10800"/>
                </a:cubicBezTo>
                <a:cubicBezTo>
                  <a:pt x="14136" y="11148"/>
                  <a:pt x="11780" y="6968"/>
                  <a:pt x="11184" y="6968"/>
                </a:cubicBezTo>
                <a:cubicBezTo>
                  <a:pt x="10516" y="6968"/>
                  <a:pt x="8480" y="12194"/>
                  <a:pt x="8128" y="7665"/>
                </a:cubicBezTo>
                <a:cubicBezTo>
                  <a:pt x="7988" y="5574"/>
                  <a:pt x="5636" y="2787"/>
                  <a:pt x="5016" y="4181"/>
                </a:cubicBezTo>
                <a:cubicBezTo>
                  <a:pt x="4552" y="4877"/>
                  <a:pt x="4086" y="4181"/>
                  <a:pt x="3622" y="1742"/>
                </a:cubicBezTo>
                <a:cubicBezTo>
                  <a:pt x="3520" y="1394"/>
                  <a:pt x="1406" y="697"/>
                  <a:pt x="0" y="0"/>
                </a:cubicBezTo>
                <a:cubicBezTo>
                  <a:pt x="0" y="12542"/>
                  <a:pt x="0" y="12542"/>
                  <a:pt x="0" y="12542"/>
                </a:cubicBezTo>
                <a:cubicBezTo>
                  <a:pt x="260" y="12542"/>
                  <a:pt x="546" y="12890"/>
                  <a:pt x="840" y="12890"/>
                </a:cubicBezTo>
                <a:cubicBezTo>
                  <a:pt x="2268" y="13587"/>
                  <a:pt x="3920" y="14284"/>
                  <a:pt x="4058" y="14981"/>
                </a:cubicBezTo>
                <a:cubicBezTo>
                  <a:pt x="4058" y="14981"/>
                  <a:pt x="4058" y="14981"/>
                  <a:pt x="4060" y="14981"/>
                </a:cubicBezTo>
                <a:cubicBezTo>
                  <a:pt x="4062" y="14981"/>
                  <a:pt x="4066" y="14981"/>
                  <a:pt x="4070" y="14981"/>
                </a:cubicBezTo>
                <a:cubicBezTo>
                  <a:pt x="4070" y="14981"/>
                  <a:pt x="4072" y="14981"/>
                  <a:pt x="4072" y="14981"/>
                </a:cubicBezTo>
                <a:cubicBezTo>
                  <a:pt x="4074" y="14981"/>
                  <a:pt x="4078" y="14981"/>
                  <a:pt x="4080" y="15329"/>
                </a:cubicBezTo>
                <a:cubicBezTo>
                  <a:pt x="4082" y="15329"/>
                  <a:pt x="4082" y="15329"/>
                  <a:pt x="4082" y="15329"/>
                </a:cubicBezTo>
                <a:cubicBezTo>
                  <a:pt x="4086" y="15329"/>
                  <a:pt x="4088" y="15329"/>
                  <a:pt x="4090" y="15329"/>
                </a:cubicBezTo>
                <a:cubicBezTo>
                  <a:pt x="4092" y="15329"/>
                  <a:pt x="4092" y="15329"/>
                  <a:pt x="4094" y="15329"/>
                </a:cubicBezTo>
                <a:cubicBezTo>
                  <a:pt x="4096" y="15329"/>
                  <a:pt x="4098" y="15329"/>
                  <a:pt x="4100" y="15329"/>
                </a:cubicBezTo>
                <a:cubicBezTo>
                  <a:pt x="4100" y="15329"/>
                  <a:pt x="4102" y="15329"/>
                  <a:pt x="4102" y="15329"/>
                </a:cubicBezTo>
                <a:cubicBezTo>
                  <a:pt x="4162" y="15677"/>
                  <a:pt x="4222" y="16026"/>
                  <a:pt x="4282" y="16374"/>
                </a:cubicBezTo>
                <a:cubicBezTo>
                  <a:pt x="4282" y="16374"/>
                  <a:pt x="4282" y="16374"/>
                  <a:pt x="4282" y="16374"/>
                </a:cubicBezTo>
                <a:cubicBezTo>
                  <a:pt x="4392" y="16026"/>
                  <a:pt x="4502" y="15329"/>
                  <a:pt x="4612" y="14981"/>
                </a:cubicBezTo>
                <a:cubicBezTo>
                  <a:pt x="4708" y="14632"/>
                  <a:pt x="4804" y="14632"/>
                  <a:pt x="4900" y="14632"/>
                </a:cubicBezTo>
                <a:cubicBezTo>
                  <a:pt x="4932" y="14632"/>
                  <a:pt x="4964" y="14632"/>
                  <a:pt x="4998" y="14632"/>
                </a:cubicBezTo>
                <a:cubicBezTo>
                  <a:pt x="5030" y="14632"/>
                  <a:pt x="5062" y="14981"/>
                  <a:pt x="5094" y="14981"/>
                </a:cubicBezTo>
                <a:cubicBezTo>
                  <a:pt x="5094" y="14981"/>
                  <a:pt x="5096" y="14981"/>
                  <a:pt x="5098" y="14981"/>
                </a:cubicBezTo>
                <a:cubicBezTo>
                  <a:pt x="5100" y="14981"/>
                  <a:pt x="5104" y="14981"/>
                  <a:pt x="5106" y="14981"/>
                </a:cubicBezTo>
                <a:cubicBezTo>
                  <a:pt x="5198" y="14632"/>
                  <a:pt x="5290" y="14632"/>
                  <a:pt x="5380" y="14632"/>
                </a:cubicBezTo>
                <a:cubicBezTo>
                  <a:pt x="5442" y="14632"/>
                  <a:pt x="5502" y="14632"/>
                  <a:pt x="5564" y="14981"/>
                </a:cubicBezTo>
                <a:cubicBezTo>
                  <a:pt x="5604" y="14981"/>
                  <a:pt x="5642" y="15329"/>
                  <a:pt x="5682" y="15329"/>
                </a:cubicBezTo>
                <a:cubicBezTo>
                  <a:pt x="5762" y="15329"/>
                  <a:pt x="5840" y="15329"/>
                  <a:pt x="5920" y="15329"/>
                </a:cubicBezTo>
                <a:cubicBezTo>
                  <a:pt x="5958" y="15329"/>
                  <a:pt x="5998" y="15329"/>
                  <a:pt x="6038" y="15329"/>
                </a:cubicBezTo>
                <a:cubicBezTo>
                  <a:pt x="6116" y="15329"/>
                  <a:pt x="6196" y="15329"/>
                  <a:pt x="6274" y="15329"/>
                </a:cubicBezTo>
                <a:cubicBezTo>
                  <a:pt x="6354" y="15329"/>
                  <a:pt x="6432" y="15329"/>
                  <a:pt x="6512" y="15677"/>
                </a:cubicBezTo>
                <a:cubicBezTo>
                  <a:pt x="6878" y="16374"/>
                  <a:pt x="7716" y="18116"/>
                  <a:pt x="8368" y="19161"/>
                </a:cubicBezTo>
                <a:cubicBezTo>
                  <a:pt x="8378" y="19161"/>
                  <a:pt x="8386" y="19161"/>
                  <a:pt x="8394" y="19161"/>
                </a:cubicBezTo>
                <a:cubicBezTo>
                  <a:pt x="8774" y="19858"/>
                  <a:pt x="9088" y="20206"/>
                  <a:pt x="9204" y="19858"/>
                </a:cubicBezTo>
                <a:cubicBezTo>
                  <a:pt x="9216" y="19858"/>
                  <a:pt x="9232" y="19858"/>
                  <a:pt x="9250" y="19858"/>
                </a:cubicBezTo>
                <a:cubicBezTo>
                  <a:pt x="9254" y="19858"/>
                  <a:pt x="9258" y="19858"/>
                  <a:pt x="9262" y="19858"/>
                </a:cubicBezTo>
                <a:cubicBezTo>
                  <a:pt x="9292" y="19858"/>
                  <a:pt x="9332" y="19858"/>
                  <a:pt x="9378" y="19858"/>
                </a:cubicBezTo>
                <a:cubicBezTo>
                  <a:pt x="9406" y="19858"/>
                  <a:pt x="9438" y="19510"/>
                  <a:pt x="9472" y="19510"/>
                </a:cubicBezTo>
                <a:cubicBezTo>
                  <a:pt x="9492" y="19510"/>
                  <a:pt x="9512" y="19510"/>
                  <a:pt x="9534" y="19510"/>
                </a:cubicBezTo>
                <a:cubicBezTo>
                  <a:pt x="9556" y="19510"/>
                  <a:pt x="9578" y="19510"/>
                  <a:pt x="9602" y="19510"/>
                </a:cubicBezTo>
                <a:cubicBezTo>
                  <a:pt x="9618" y="19510"/>
                  <a:pt x="9634" y="19510"/>
                  <a:pt x="9650" y="19510"/>
                </a:cubicBezTo>
                <a:cubicBezTo>
                  <a:pt x="9666" y="19510"/>
                  <a:pt x="9682" y="19510"/>
                  <a:pt x="9698" y="19510"/>
                </a:cubicBezTo>
                <a:cubicBezTo>
                  <a:pt x="9708" y="19510"/>
                  <a:pt x="9716" y="19510"/>
                  <a:pt x="9724" y="19510"/>
                </a:cubicBezTo>
                <a:cubicBezTo>
                  <a:pt x="9750" y="19510"/>
                  <a:pt x="9776" y="19161"/>
                  <a:pt x="9804" y="19161"/>
                </a:cubicBezTo>
                <a:cubicBezTo>
                  <a:pt x="9822" y="19161"/>
                  <a:pt x="9840" y="19161"/>
                  <a:pt x="9858" y="19161"/>
                </a:cubicBezTo>
                <a:cubicBezTo>
                  <a:pt x="9868" y="19161"/>
                  <a:pt x="9876" y="19161"/>
                  <a:pt x="9886" y="19161"/>
                </a:cubicBezTo>
                <a:cubicBezTo>
                  <a:pt x="9914" y="19161"/>
                  <a:pt x="9942" y="19161"/>
                  <a:pt x="9972" y="19161"/>
                </a:cubicBezTo>
                <a:cubicBezTo>
                  <a:pt x="9990" y="19161"/>
                  <a:pt x="10010" y="19161"/>
                  <a:pt x="10030" y="19161"/>
                </a:cubicBezTo>
                <a:cubicBezTo>
                  <a:pt x="10050" y="19161"/>
                  <a:pt x="10070" y="19161"/>
                  <a:pt x="10090" y="19161"/>
                </a:cubicBezTo>
                <a:cubicBezTo>
                  <a:pt x="10110" y="19161"/>
                  <a:pt x="10130" y="18813"/>
                  <a:pt x="10152" y="18813"/>
                </a:cubicBezTo>
                <a:cubicBezTo>
                  <a:pt x="10172" y="18813"/>
                  <a:pt x="10192" y="18813"/>
                  <a:pt x="10214" y="18813"/>
                </a:cubicBezTo>
                <a:cubicBezTo>
                  <a:pt x="10234" y="18813"/>
                  <a:pt x="10256" y="18813"/>
                  <a:pt x="10276" y="18813"/>
                </a:cubicBezTo>
                <a:cubicBezTo>
                  <a:pt x="10298" y="18813"/>
                  <a:pt x="10320" y="18813"/>
                  <a:pt x="10342" y="18813"/>
                </a:cubicBezTo>
                <a:cubicBezTo>
                  <a:pt x="10362" y="18813"/>
                  <a:pt x="10384" y="18813"/>
                  <a:pt x="10406" y="18813"/>
                </a:cubicBezTo>
                <a:cubicBezTo>
                  <a:pt x="10438" y="18813"/>
                  <a:pt x="10472" y="18813"/>
                  <a:pt x="10504" y="18813"/>
                </a:cubicBezTo>
                <a:cubicBezTo>
                  <a:pt x="10526" y="18813"/>
                  <a:pt x="10548" y="18465"/>
                  <a:pt x="10570" y="18465"/>
                </a:cubicBezTo>
                <a:cubicBezTo>
                  <a:pt x="10592" y="18465"/>
                  <a:pt x="10614" y="18465"/>
                  <a:pt x="10638" y="18465"/>
                </a:cubicBezTo>
                <a:cubicBezTo>
                  <a:pt x="10660" y="18465"/>
                  <a:pt x="10682" y="18465"/>
                  <a:pt x="10704" y="18465"/>
                </a:cubicBezTo>
                <a:cubicBezTo>
                  <a:pt x="10726" y="18465"/>
                  <a:pt x="10750" y="18465"/>
                  <a:pt x="10772" y="18465"/>
                </a:cubicBezTo>
                <a:cubicBezTo>
                  <a:pt x="10806" y="18465"/>
                  <a:pt x="10838" y="18465"/>
                  <a:pt x="10872" y="18465"/>
                </a:cubicBezTo>
                <a:cubicBezTo>
                  <a:pt x="10896" y="18465"/>
                  <a:pt x="10918" y="18465"/>
                  <a:pt x="10940" y="18465"/>
                </a:cubicBezTo>
                <a:cubicBezTo>
                  <a:pt x="10962" y="18465"/>
                  <a:pt x="10986" y="18465"/>
                  <a:pt x="11008" y="18465"/>
                </a:cubicBezTo>
                <a:cubicBezTo>
                  <a:pt x="11030" y="18116"/>
                  <a:pt x="11052" y="18116"/>
                  <a:pt x="11074" y="18116"/>
                </a:cubicBezTo>
                <a:cubicBezTo>
                  <a:pt x="11086" y="18116"/>
                  <a:pt x="11098" y="18116"/>
                  <a:pt x="11108" y="18116"/>
                </a:cubicBezTo>
                <a:cubicBezTo>
                  <a:pt x="11120" y="18116"/>
                  <a:pt x="11130" y="18116"/>
                  <a:pt x="11142" y="18116"/>
                </a:cubicBezTo>
                <a:cubicBezTo>
                  <a:pt x="11198" y="18116"/>
                  <a:pt x="11252" y="18116"/>
                  <a:pt x="11308" y="18116"/>
                </a:cubicBezTo>
                <a:cubicBezTo>
                  <a:pt x="11318" y="18116"/>
                  <a:pt x="11330" y="18116"/>
                  <a:pt x="11340" y="18116"/>
                </a:cubicBezTo>
                <a:cubicBezTo>
                  <a:pt x="11384" y="18116"/>
                  <a:pt x="11426" y="18116"/>
                  <a:pt x="11468" y="18116"/>
                </a:cubicBezTo>
                <a:cubicBezTo>
                  <a:pt x="11480" y="18116"/>
                  <a:pt x="11490" y="18116"/>
                  <a:pt x="11500" y="18116"/>
                </a:cubicBezTo>
                <a:cubicBezTo>
                  <a:pt x="11564" y="18116"/>
                  <a:pt x="11626" y="18116"/>
                  <a:pt x="11686" y="18116"/>
                </a:cubicBezTo>
                <a:cubicBezTo>
                  <a:pt x="11716" y="17768"/>
                  <a:pt x="11746" y="17768"/>
                  <a:pt x="11776" y="17768"/>
                </a:cubicBezTo>
                <a:cubicBezTo>
                  <a:pt x="11844" y="17768"/>
                  <a:pt x="11910" y="17768"/>
                  <a:pt x="11972" y="17768"/>
                </a:cubicBezTo>
                <a:cubicBezTo>
                  <a:pt x="11998" y="17768"/>
                  <a:pt x="12024" y="17768"/>
                  <a:pt x="12050" y="17768"/>
                </a:cubicBezTo>
                <a:cubicBezTo>
                  <a:pt x="12082" y="17768"/>
                  <a:pt x="12116" y="17768"/>
                  <a:pt x="12146" y="17768"/>
                </a:cubicBezTo>
                <a:cubicBezTo>
                  <a:pt x="12162" y="17768"/>
                  <a:pt x="12178" y="17768"/>
                  <a:pt x="12192" y="17768"/>
                </a:cubicBezTo>
                <a:cubicBezTo>
                  <a:pt x="12208" y="17768"/>
                  <a:pt x="12222" y="17768"/>
                  <a:pt x="12236" y="17768"/>
                </a:cubicBezTo>
                <a:cubicBezTo>
                  <a:pt x="12246" y="17768"/>
                  <a:pt x="12254" y="17768"/>
                  <a:pt x="12264" y="17768"/>
                </a:cubicBezTo>
                <a:cubicBezTo>
                  <a:pt x="12290" y="17768"/>
                  <a:pt x="12314" y="18116"/>
                  <a:pt x="12338" y="18116"/>
                </a:cubicBezTo>
                <a:cubicBezTo>
                  <a:pt x="12362" y="18116"/>
                  <a:pt x="12386" y="18116"/>
                  <a:pt x="12406" y="18116"/>
                </a:cubicBezTo>
                <a:cubicBezTo>
                  <a:pt x="12422" y="18116"/>
                  <a:pt x="12438" y="18116"/>
                  <a:pt x="12452" y="18116"/>
                </a:cubicBezTo>
                <a:cubicBezTo>
                  <a:pt x="12466" y="18116"/>
                  <a:pt x="12480" y="18116"/>
                  <a:pt x="12492" y="18116"/>
                </a:cubicBezTo>
                <a:cubicBezTo>
                  <a:pt x="12562" y="18465"/>
                  <a:pt x="12632" y="18465"/>
                  <a:pt x="12702" y="18813"/>
                </a:cubicBezTo>
                <a:cubicBezTo>
                  <a:pt x="12912" y="19161"/>
                  <a:pt x="13124" y="19858"/>
                  <a:pt x="13334" y="20206"/>
                </a:cubicBezTo>
                <a:cubicBezTo>
                  <a:pt x="13404" y="20555"/>
                  <a:pt x="13474" y="20555"/>
                  <a:pt x="13544" y="20903"/>
                </a:cubicBezTo>
                <a:cubicBezTo>
                  <a:pt x="13756" y="21252"/>
                  <a:pt x="13966" y="21600"/>
                  <a:pt x="14176" y="21600"/>
                </a:cubicBezTo>
                <a:cubicBezTo>
                  <a:pt x="14354" y="21600"/>
                  <a:pt x="14534" y="21600"/>
                  <a:pt x="14712" y="21600"/>
                </a:cubicBezTo>
                <a:cubicBezTo>
                  <a:pt x="15068" y="21600"/>
                  <a:pt x="15426" y="21600"/>
                  <a:pt x="15782" y="21252"/>
                </a:cubicBezTo>
                <a:cubicBezTo>
                  <a:pt x="15962" y="21252"/>
                  <a:pt x="16140" y="21252"/>
                  <a:pt x="16318" y="21252"/>
                </a:cubicBezTo>
                <a:cubicBezTo>
                  <a:pt x="16930" y="21252"/>
                  <a:pt x="17542" y="20555"/>
                  <a:pt x="18156" y="20555"/>
                </a:cubicBezTo>
                <a:cubicBezTo>
                  <a:pt x="18376" y="20555"/>
                  <a:pt x="18744" y="20555"/>
                  <a:pt x="19188" y="20555"/>
                </a:cubicBezTo>
                <a:cubicBezTo>
                  <a:pt x="19200" y="20555"/>
                  <a:pt x="19212" y="20555"/>
                  <a:pt x="19224" y="20555"/>
                </a:cubicBezTo>
                <a:cubicBezTo>
                  <a:pt x="19240" y="20555"/>
                  <a:pt x="19258" y="20555"/>
                  <a:pt x="19276" y="20555"/>
                </a:cubicBezTo>
                <a:cubicBezTo>
                  <a:pt x="19308" y="20555"/>
                  <a:pt x="19340" y="20555"/>
                  <a:pt x="19374" y="20555"/>
                </a:cubicBezTo>
                <a:cubicBezTo>
                  <a:pt x="19384" y="20555"/>
                  <a:pt x="19396" y="20555"/>
                  <a:pt x="19408" y="20555"/>
                </a:cubicBezTo>
                <a:cubicBezTo>
                  <a:pt x="19424" y="20555"/>
                  <a:pt x="19442" y="20555"/>
                  <a:pt x="19460" y="20555"/>
                </a:cubicBezTo>
                <a:cubicBezTo>
                  <a:pt x="19468" y="20555"/>
                  <a:pt x="19478" y="20555"/>
                  <a:pt x="19486" y="20555"/>
                </a:cubicBezTo>
                <a:cubicBezTo>
                  <a:pt x="19500" y="20555"/>
                  <a:pt x="19512" y="20555"/>
                  <a:pt x="19526" y="20555"/>
                </a:cubicBezTo>
                <a:cubicBezTo>
                  <a:pt x="19538" y="20555"/>
                  <a:pt x="19552" y="20555"/>
                  <a:pt x="19566" y="20555"/>
                </a:cubicBezTo>
                <a:cubicBezTo>
                  <a:pt x="19614" y="20555"/>
                  <a:pt x="19688" y="20555"/>
                  <a:pt x="19784" y="20206"/>
                </a:cubicBezTo>
                <a:cubicBezTo>
                  <a:pt x="19784" y="20206"/>
                  <a:pt x="19784" y="20206"/>
                  <a:pt x="19784" y="20206"/>
                </a:cubicBezTo>
                <a:cubicBezTo>
                  <a:pt x="19968" y="20206"/>
                  <a:pt x="20228" y="20206"/>
                  <a:pt x="20504" y="20206"/>
                </a:cubicBezTo>
                <a:cubicBezTo>
                  <a:pt x="20882" y="19858"/>
                  <a:pt x="21292" y="19858"/>
                  <a:pt x="21600" y="19510"/>
                </a:cubicBezTo>
                <a:cubicBezTo>
                  <a:pt x="21600" y="10103"/>
                  <a:pt x="21600" y="10103"/>
                  <a:pt x="21600" y="10103"/>
                </a:cubicBezTo>
                <a:cubicBezTo>
                  <a:pt x="20590" y="10800"/>
                  <a:pt x="18496" y="10800"/>
                  <a:pt x="18112" y="9406"/>
                </a:cubicBezTo>
                <a:close/>
              </a:path>
            </a:pathLst>
          </a:custGeom>
          <a:solidFill>
            <a:srgbClr val="000000"/>
          </a:solidFill>
          <a:ln w="12700">
            <a:miter lim="400000"/>
          </a:ln>
        </p:spPr>
        <p:txBody>
          <a:bodyPr lIns="45719" rIns="45719"/>
          <a:lstStyle/>
          <a:p>
            <a:endParaRPr/>
          </a:p>
        </p:txBody>
      </p:sp>
      <p:sp>
        <p:nvSpPr>
          <p:cNvPr id="9" name="Freeform 6">
            <a:extLst>
              <a:ext uri="{FF2B5EF4-FFF2-40B4-BE49-F238E27FC236}">
                <a16:creationId xmlns:a16="http://schemas.microsoft.com/office/drawing/2014/main" id="{9305C616-1797-4593-82A4-A41DEBFBD809}"/>
              </a:ext>
            </a:extLst>
          </p:cNvPr>
          <p:cNvSpPr/>
          <p:nvPr/>
        </p:nvSpPr>
        <p:spPr>
          <a:xfrm>
            <a:off x="5273399" y="6257959"/>
            <a:ext cx="12701" cy="12701"/>
          </a:xfrm>
          <a:custGeom>
            <a:avLst/>
            <a:gdLst/>
            <a:ahLst/>
            <a:cxnLst>
              <a:cxn ang="0">
                <a:pos x="wd2" y="hd2"/>
              </a:cxn>
              <a:cxn ang="5400000">
                <a:pos x="wd2" y="hd2"/>
              </a:cxn>
              <a:cxn ang="10800000">
                <a:pos x="wd2" y="hd2"/>
              </a:cxn>
              <a:cxn ang="16200000">
                <a:pos x="wd2" y="hd2"/>
              </a:cxn>
            </a:cxnLst>
            <a:rect l="0" t="0" r="r" b="b"/>
            <a:pathLst>
              <a:path w="13414" h="13074" extrusionOk="0">
                <a:moveTo>
                  <a:pt x="13414" y="13074"/>
                </a:moveTo>
                <a:cubicBezTo>
                  <a:pt x="-8186" y="-8526"/>
                  <a:pt x="-331" y="368"/>
                  <a:pt x="13414" y="13074"/>
                </a:cubicBezTo>
                <a:close/>
              </a:path>
            </a:pathLst>
          </a:custGeom>
          <a:solidFill>
            <a:srgbClr val="C7E0C7"/>
          </a:solidFill>
          <a:ln w="12700">
            <a:miter lim="400000"/>
          </a:ln>
        </p:spPr>
        <p:txBody>
          <a:bodyPr lIns="45719" rIns="45719"/>
          <a:lstStyle/>
          <a:p>
            <a:endParaRPr/>
          </a:p>
        </p:txBody>
      </p:sp>
      <p:sp>
        <p:nvSpPr>
          <p:cNvPr id="10" name="Freeform 9">
            <a:extLst>
              <a:ext uri="{FF2B5EF4-FFF2-40B4-BE49-F238E27FC236}">
                <a16:creationId xmlns:a16="http://schemas.microsoft.com/office/drawing/2014/main" id="{B93170D9-1849-4C06-8E4A-4AE4C27466AF}"/>
              </a:ext>
            </a:extLst>
          </p:cNvPr>
          <p:cNvSpPr/>
          <p:nvPr/>
        </p:nvSpPr>
        <p:spPr>
          <a:xfrm>
            <a:off x="5303081" y="5954788"/>
            <a:ext cx="13458" cy="19679"/>
          </a:xfrm>
          <a:custGeom>
            <a:avLst/>
            <a:gdLst/>
            <a:ahLst/>
            <a:cxnLst>
              <a:cxn ang="0">
                <a:pos x="wd2" y="hd2"/>
              </a:cxn>
              <a:cxn ang="5400000">
                <a:pos x="wd2" y="hd2"/>
              </a:cxn>
              <a:cxn ang="10800000">
                <a:pos x="wd2" y="hd2"/>
              </a:cxn>
              <a:cxn ang="16200000">
                <a:pos x="wd2" y="hd2"/>
              </a:cxn>
            </a:cxnLst>
            <a:rect l="0" t="0" r="r" b="b"/>
            <a:pathLst>
              <a:path w="20344" h="20595" extrusionOk="0">
                <a:moveTo>
                  <a:pt x="14584" y="3240"/>
                </a:moveTo>
                <a:cubicBezTo>
                  <a:pt x="5944" y="10800"/>
                  <a:pt x="-1256" y="21600"/>
                  <a:pt x="184" y="20520"/>
                </a:cubicBezTo>
                <a:cubicBezTo>
                  <a:pt x="7384" y="14040"/>
                  <a:pt x="13144" y="6480"/>
                  <a:pt x="20344" y="0"/>
                </a:cubicBezTo>
                <a:cubicBezTo>
                  <a:pt x="18904" y="1080"/>
                  <a:pt x="17464" y="2160"/>
                  <a:pt x="14584" y="3240"/>
                </a:cubicBezTo>
                <a:close/>
              </a:path>
            </a:pathLst>
          </a:custGeom>
          <a:solidFill>
            <a:srgbClr val="AED6AE"/>
          </a:solidFill>
          <a:ln w="12700">
            <a:miter lim="400000"/>
          </a:ln>
        </p:spPr>
        <p:txBody>
          <a:bodyPr lIns="45719" rIns="45719"/>
          <a:lstStyle/>
          <a:p>
            <a:endParaRPr/>
          </a:p>
        </p:txBody>
      </p:sp>
      <p:sp>
        <p:nvSpPr>
          <p:cNvPr id="11" name="Freeform 10">
            <a:extLst>
              <a:ext uri="{FF2B5EF4-FFF2-40B4-BE49-F238E27FC236}">
                <a16:creationId xmlns:a16="http://schemas.microsoft.com/office/drawing/2014/main" id="{50DF02EA-7F59-4F9E-9798-9C44D40658F9}"/>
              </a:ext>
            </a:extLst>
          </p:cNvPr>
          <p:cNvSpPr/>
          <p:nvPr/>
        </p:nvSpPr>
        <p:spPr>
          <a:xfrm>
            <a:off x="5245100" y="6111952"/>
            <a:ext cx="12701" cy="254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14123"/>
                  <a:pt x="21600" y="0"/>
                  <a:pt x="21600" y="0"/>
                </a:cubicBezTo>
                <a:cubicBezTo>
                  <a:pt x="5400" y="5815"/>
                  <a:pt x="0" y="13292"/>
                  <a:pt x="0" y="21600"/>
                </a:cubicBezTo>
                <a:close/>
              </a:path>
            </a:pathLst>
          </a:custGeom>
          <a:solidFill>
            <a:srgbClr val="AED6AE"/>
          </a:solidFill>
          <a:ln w="12700">
            <a:miter lim="400000"/>
          </a:ln>
        </p:spPr>
        <p:txBody>
          <a:bodyPr lIns="45719" rIns="45719"/>
          <a:lstStyle/>
          <a:p>
            <a:endParaRPr/>
          </a:p>
        </p:txBody>
      </p:sp>
      <p:sp>
        <p:nvSpPr>
          <p:cNvPr id="12" name="Freeform 11">
            <a:extLst>
              <a:ext uri="{FF2B5EF4-FFF2-40B4-BE49-F238E27FC236}">
                <a16:creationId xmlns:a16="http://schemas.microsoft.com/office/drawing/2014/main" id="{F81F98C4-2355-443A-A3DA-B840EDCEBDC4}"/>
              </a:ext>
            </a:extLst>
          </p:cNvPr>
          <p:cNvSpPr/>
          <p:nvPr/>
        </p:nvSpPr>
        <p:spPr>
          <a:xfrm>
            <a:off x="5279231" y="5996063"/>
            <a:ext cx="12701" cy="174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100" y="12505"/>
                  <a:pt x="21600" y="0"/>
                  <a:pt x="21600" y="0"/>
                </a:cubicBezTo>
                <a:cubicBezTo>
                  <a:pt x="13500" y="5684"/>
                  <a:pt x="5400" y="13642"/>
                  <a:pt x="0" y="21600"/>
                </a:cubicBezTo>
                <a:close/>
              </a:path>
            </a:pathLst>
          </a:custGeom>
          <a:solidFill>
            <a:srgbClr val="AED6AE"/>
          </a:solidFill>
          <a:ln w="12700">
            <a:miter lim="400000"/>
          </a:ln>
        </p:spPr>
        <p:txBody>
          <a:bodyPr lIns="45719" rIns="45719"/>
          <a:lstStyle/>
          <a:p>
            <a:endParaRPr/>
          </a:p>
        </p:txBody>
      </p:sp>
      <p:sp>
        <p:nvSpPr>
          <p:cNvPr id="13" name="Freeform 13">
            <a:extLst>
              <a:ext uri="{FF2B5EF4-FFF2-40B4-BE49-F238E27FC236}">
                <a16:creationId xmlns:a16="http://schemas.microsoft.com/office/drawing/2014/main" id="{C8BDC987-DDEC-49E1-BC12-E9EA973882E6}"/>
              </a:ext>
            </a:extLst>
          </p:cNvPr>
          <p:cNvSpPr/>
          <p:nvPr/>
        </p:nvSpPr>
        <p:spPr>
          <a:xfrm>
            <a:off x="5254415" y="6226316"/>
            <a:ext cx="12701" cy="12701"/>
          </a:xfrm>
          <a:custGeom>
            <a:avLst/>
            <a:gdLst/>
            <a:ahLst/>
            <a:cxnLst>
              <a:cxn ang="0">
                <a:pos x="wd2" y="hd2"/>
              </a:cxn>
              <a:cxn ang="5400000">
                <a:pos x="wd2" y="hd2"/>
              </a:cxn>
              <a:cxn ang="10800000">
                <a:pos x="wd2" y="hd2"/>
              </a:cxn>
              <a:cxn ang="16200000">
                <a:pos x="wd2" y="hd2"/>
              </a:cxn>
            </a:cxnLst>
            <a:rect l="0" t="0" r="r" b="b"/>
            <a:pathLst>
              <a:path w="13158" h="13158" extrusionOk="0">
                <a:moveTo>
                  <a:pt x="11194" y="11194"/>
                </a:moveTo>
                <a:cubicBezTo>
                  <a:pt x="11194" y="12176"/>
                  <a:pt x="11194" y="12176"/>
                  <a:pt x="13158" y="13158"/>
                </a:cubicBezTo>
                <a:cubicBezTo>
                  <a:pt x="1376" y="1376"/>
                  <a:pt x="-8442" y="-8442"/>
                  <a:pt x="11194" y="11194"/>
                </a:cubicBezTo>
                <a:close/>
              </a:path>
            </a:pathLst>
          </a:custGeom>
          <a:solidFill>
            <a:srgbClr val="AED6AE"/>
          </a:solidFill>
          <a:ln w="12700">
            <a:miter lim="400000"/>
          </a:ln>
        </p:spPr>
        <p:txBody>
          <a:bodyPr lIns="45719" rIns="45719"/>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163513"/>
            <a:ext cx="12191999" cy="1143000"/>
          </a:xfrm>
        </p:spPr>
        <p:txBody>
          <a:bodyPr/>
          <a:lstStyle/>
          <a:p>
            <a:pPr algn="ctr"/>
            <a:r>
              <a:rPr lang="en-US" dirty="0">
                <a:effectLst/>
                <a:latin typeface="Futura-Black" panose="02020500000000000000" pitchFamily="18" charset="-93"/>
                <a:ea typeface="Futura-Black" panose="02020500000000000000" pitchFamily="18" charset="-93"/>
                <a:cs typeface="Futura-Black" panose="02020500000000000000" pitchFamily="18" charset="-93"/>
              </a:rPr>
              <a:t>Skyline hotel website</a:t>
            </a:r>
          </a:p>
        </p:txBody>
      </p:sp>
      <p:sp>
        <p:nvSpPr>
          <p:cNvPr id="59" name="AutoShape 2">
            <a:extLst>
              <a:ext uri="{FF2B5EF4-FFF2-40B4-BE49-F238E27FC236}">
                <a16:creationId xmlns:a16="http://schemas.microsoft.com/office/drawing/2014/main" id="{37DA1CA9-5A0A-4D54-8EBB-50663DF9AFAE}"/>
              </a:ext>
            </a:extLst>
          </p:cNvPr>
          <p:cNvSpPr>
            <a:spLocks noChangeArrowheads="1"/>
          </p:cNvSpPr>
          <p:nvPr/>
        </p:nvSpPr>
        <p:spPr bwMode="gray">
          <a:xfrm>
            <a:off x="2662877" y="4977279"/>
            <a:ext cx="6866241" cy="681039"/>
          </a:xfrm>
          <a:prstGeom prst="roundRect">
            <a:avLst>
              <a:gd name="adj" fmla="val 50000"/>
            </a:avLst>
          </a:prstGeom>
          <a:noFill/>
          <a:ln w="28575">
            <a:solidFill>
              <a:srgbClr val="D85A5A"/>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 name="AutoShape 3">
            <a:extLst>
              <a:ext uri="{FF2B5EF4-FFF2-40B4-BE49-F238E27FC236}">
                <a16:creationId xmlns:a16="http://schemas.microsoft.com/office/drawing/2014/main" id="{3A628E79-5CF8-4C2B-A337-1959DB3D887F}"/>
              </a:ext>
            </a:extLst>
          </p:cNvPr>
          <p:cNvSpPr>
            <a:spLocks noChangeArrowheads="1"/>
          </p:cNvSpPr>
          <p:nvPr/>
        </p:nvSpPr>
        <p:spPr bwMode="gray">
          <a:xfrm>
            <a:off x="2662877" y="3986679"/>
            <a:ext cx="6866241" cy="681039"/>
          </a:xfrm>
          <a:prstGeom prst="roundRect">
            <a:avLst>
              <a:gd name="adj" fmla="val 50000"/>
            </a:avLst>
          </a:prstGeom>
          <a:noFill/>
          <a:ln w="28575">
            <a:solidFill>
              <a:srgbClr val="E2AB3E"/>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 name="AutoShape 4">
            <a:extLst>
              <a:ext uri="{FF2B5EF4-FFF2-40B4-BE49-F238E27FC236}">
                <a16:creationId xmlns:a16="http://schemas.microsoft.com/office/drawing/2014/main" id="{6A8C9E62-7C2C-4468-A2CE-67DF53C2554C}"/>
              </a:ext>
            </a:extLst>
          </p:cNvPr>
          <p:cNvSpPr>
            <a:spLocks noChangeArrowheads="1"/>
          </p:cNvSpPr>
          <p:nvPr/>
        </p:nvSpPr>
        <p:spPr bwMode="gray">
          <a:xfrm>
            <a:off x="2662877" y="2996079"/>
            <a:ext cx="6866241" cy="681039"/>
          </a:xfrm>
          <a:prstGeom prst="roundRect">
            <a:avLst>
              <a:gd name="adj" fmla="val 50000"/>
            </a:avLst>
          </a:prstGeom>
          <a:noFill/>
          <a:ln w="28575">
            <a:solidFill>
              <a:srgbClr val="4DBAE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 name="AutoShape 5">
            <a:extLst>
              <a:ext uri="{FF2B5EF4-FFF2-40B4-BE49-F238E27FC236}">
                <a16:creationId xmlns:a16="http://schemas.microsoft.com/office/drawing/2014/main" id="{4011B746-E796-4142-97AD-428EFC69887E}"/>
              </a:ext>
            </a:extLst>
          </p:cNvPr>
          <p:cNvSpPr>
            <a:spLocks noChangeArrowheads="1"/>
          </p:cNvSpPr>
          <p:nvPr/>
        </p:nvSpPr>
        <p:spPr bwMode="gray">
          <a:xfrm>
            <a:off x="2662877" y="2007077"/>
            <a:ext cx="6866245" cy="681038"/>
          </a:xfrm>
          <a:prstGeom prst="roundRect">
            <a:avLst>
              <a:gd name="adj" fmla="val 50000"/>
            </a:avLst>
          </a:prstGeom>
          <a:noFill/>
          <a:ln w="28575">
            <a:solidFill>
              <a:srgbClr val="4CB34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nvGrpSpPr>
          <p:cNvPr id="63" name="Group 62">
            <a:extLst>
              <a:ext uri="{FF2B5EF4-FFF2-40B4-BE49-F238E27FC236}">
                <a16:creationId xmlns:a16="http://schemas.microsoft.com/office/drawing/2014/main" id="{D2C10A8F-522C-4470-998E-F6B43BDE299E}"/>
              </a:ext>
            </a:extLst>
          </p:cNvPr>
          <p:cNvGrpSpPr>
            <a:grpSpLocks/>
          </p:cNvGrpSpPr>
          <p:nvPr/>
        </p:nvGrpSpPr>
        <p:grpSpPr bwMode="auto">
          <a:xfrm>
            <a:off x="2583503" y="1981200"/>
            <a:ext cx="708967" cy="713264"/>
            <a:chOff x="720" y="1488"/>
            <a:chExt cx="806" cy="808"/>
          </a:xfrm>
        </p:grpSpPr>
        <p:sp>
          <p:nvSpPr>
            <p:cNvPr id="81" name="Oval 80">
              <a:extLst>
                <a:ext uri="{FF2B5EF4-FFF2-40B4-BE49-F238E27FC236}">
                  <a16:creationId xmlns:a16="http://schemas.microsoft.com/office/drawing/2014/main" id="{8F5B922E-CE22-4E01-B27F-45EDBDEF0EDD}"/>
                </a:ext>
              </a:extLst>
            </p:cNvPr>
            <p:cNvSpPr>
              <a:spLocks noChangeArrowheads="1"/>
            </p:cNvSpPr>
            <p:nvPr/>
          </p:nvSpPr>
          <p:spPr bwMode="gray">
            <a:xfrm>
              <a:off x="720" y="1490"/>
              <a:ext cx="806" cy="806"/>
            </a:xfrm>
            <a:prstGeom prst="ellipse">
              <a:avLst/>
            </a:prstGeom>
            <a:solidFill>
              <a:srgbClr val="4CB347"/>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82" name="Picture 81">
              <a:extLst>
                <a:ext uri="{FF2B5EF4-FFF2-40B4-BE49-F238E27FC236}">
                  <a16:creationId xmlns:a16="http://schemas.microsoft.com/office/drawing/2014/main" id="{039D549E-CF44-447B-92AF-9874F448C5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721" y="1488"/>
              <a:ext cx="800" cy="800"/>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 Box 10">
            <a:extLst>
              <a:ext uri="{FF2B5EF4-FFF2-40B4-BE49-F238E27FC236}">
                <a16:creationId xmlns:a16="http://schemas.microsoft.com/office/drawing/2014/main" id="{68E7E16B-2E60-4792-AE1F-32319B5031CD}"/>
              </a:ext>
            </a:extLst>
          </p:cNvPr>
          <p:cNvSpPr txBox="1">
            <a:spLocks noChangeArrowheads="1"/>
          </p:cNvSpPr>
          <p:nvPr/>
        </p:nvSpPr>
        <p:spPr bwMode="gray">
          <a:xfrm>
            <a:off x="2667000" y="2007077"/>
            <a:ext cx="442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50000"/>
              </a:spcBef>
            </a:pPr>
            <a:r>
              <a:rPr lang="en-US" altLang="vi-VN" sz="3200" b="1" i="1" dirty="0">
                <a:solidFill>
                  <a:srgbClr val="FFFFFF"/>
                </a:solidFill>
                <a:cs typeface="Arial" panose="020B0604020202020204" pitchFamily="34" charset="0"/>
              </a:rPr>
              <a:t>1</a:t>
            </a:r>
          </a:p>
        </p:txBody>
      </p:sp>
      <p:grpSp>
        <p:nvGrpSpPr>
          <p:cNvPr id="65" name="Group 64">
            <a:extLst>
              <a:ext uri="{FF2B5EF4-FFF2-40B4-BE49-F238E27FC236}">
                <a16:creationId xmlns:a16="http://schemas.microsoft.com/office/drawing/2014/main" id="{27A1DA0A-05F6-4A60-BE6A-D7EE606D7F74}"/>
              </a:ext>
            </a:extLst>
          </p:cNvPr>
          <p:cNvGrpSpPr>
            <a:grpSpLocks/>
          </p:cNvGrpSpPr>
          <p:nvPr/>
        </p:nvGrpSpPr>
        <p:grpSpPr bwMode="auto">
          <a:xfrm>
            <a:off x="2583503" y="2970209"/>
            <a:ext cx="708968" cy="713266"/>
            <a:chOff x="1188" y="1705"/>
            <a:chExt cx="330" cy="332"/>
          </a:xfrm>
        </p:grpSpPr>
        <p:sp>
          <p:nvSpPr>
            <p:cNvPr id="79" name="Oval 78">
              <a:extLst>
                <a:ext uri="{FF2B5EF4-FFF2-40B4-BE49-F238E27FC236}">
                  <a16:creationId xmlns:a16="http://schemas.microsoft.com/office/drawing/2014/main" id="{25B4F06A-BF54-4665-A689-00D035AD894A}"/>
                </a:ext>
              </a:extLst>
            </p:cNvPr>
            <p:cNvSpPr>
              <a:spLocks noChangeArrowheads="1"/>
            </p:cNvSpPr>
            <p:nvPr/>
          </p:nvSpPr>
          <p:spPr bwMode="gray">
            <a:xfrm>
              <a:off x="1188" y="1706"/>
              <a:ext cx="330" cy="331"/>
            </a:xfrm>
            <a:prstGeom prst="ellipse">
              <a:avLst/>
            </a:prstGeom>
            <a:solidFill>
              <a:srgbClr val="4DBAE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80" name="Picture 79">
              <a:extLst>
                <a:ext uri="{FF2B5EF4-FFF2-40B4-BE49-F238E27FC236}">
                  <a16:creationId xmlns:a16="http://schemas.microsoft.com/office/drawing/2014/main" id="{1FD176BB-7B37-43E9-8F62-A1DF6CA80E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190" y="1705"/>
              <a:ext cx="328" cy="329"/>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Text Box 14">
            <a:extLst>
              <a:ext uri="{FF2B5EF4-FFF2-40B4-BE49-F238E27FC236}">
                <a16:creationId xmlns:a16="http://schemas.microsoft.com/office/drawing/2014/main" id="{A19E5E87-88A4-417B-A01B-6067D34A210E}"/>
              </a:ext>
            </a:extLst>
          </p:cNvPr>
          <p:cNvSpPr txBox="1">
            <a:spLocks noChangeArrowheads="1"/>
          </p:cNvSpPr>
          <p:nvPr/>
        </p:nvSpPr>
        <p:spPr bwMode="gray">
          <a:xfrm>
            <a:off x="2667000" y="3019318"/>
            <a:ext cx="46834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50000"/>
              </a:spcBef>
            </a:pPr>
            <a:r>
              <a:rPr lang="en-US" altLang="vi-VN" sz="3200" b="1" i="1" dirty="0">
                <a:solidFill>
                  <a:srgbClr val="FFFFFF"/>
                </a:solidFill>
                <a:cs typeface="Arial" panose="020B0604020202020204" pitchFamily="34" charset="0"/>
              </a:rPr>
              <a:t>2</a:t>
            </a:r>
          </a:p>
        </p:txBody>
      </p:sp>
      <p:grpSp>
        <p:nvGrpSpPr>
          <p:cNvPr id="67" name="Group 66">
            <a:extLst>
              <a:ext uri="{FF2B5EF4-FFF2-40B4-BE49-F238E27FC236}">
                <a16:creationId xmlns:a16="http://schemas.microsoft.com/office/drawing/2014/main" id="{C86CFF9A-C8FC-47B0-9272-4245E3682D11}"/>
              </a:ext>
            </a:extLst>
          </p:cNvPr>
          <p:cNvGrpSpPr>
            <a:grpSpLocks/>
          </p:cNvGrpSpPr>
          <p:nvPr/>
        </p:nvGrpSpPr>
        <p:grpSpPr bwMode="auto">
          <a:xfrm>
            <a:off x="2583503" y="3960811"/>
            <a:ext cx="708968" cy="713266"/>
            <a:chOff x="1188" y="2112"/>
            <a:chExt cx="330" cy="332"/>
          </a:xfrm>
        </p:grpSpPr>
        <p:sp>
          <p:nvSpPr>
            <p:cNvPr id="77" name="Oval 76">
              <a:extLst>
                <a:ext uri="{FF2B5EF4-FFF2-40B4-BE49-F238E27FC236}">
                  <a16:creationId xmlns:a16="http://schemas.microsoft.com/office/drawing/2014/main" id="{D487C93E-AA1D-4AD1-AA2E-5225F2B3B56E}"/>
                </a:ext>
              </a:extLst>
            </p:cNvPr>
            <p:cNvSpPr>
              <a:spLocks noChangeArrowheads="1"/>
            </p:cNvSpPr>
            <p:nvPr/>
          </p:nvSpPr>
          <p:spPr bwMode="gray">
            <a:xfrm>
              <a:off x="1188" y="2113"/>
              <a:ext cx="330" cy="331"/>
            </a:xfrm>
            <a:prstGeom prst="ellipse">
              <a:avLst/>
            </a:prstGeom>
            <a:solidFill>
              <a:srgbClr val="E2AB3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8" name="Picture 77">
              <a:extLst>
                <a:ext uri="{FF2B5EF4-FFF2-40B4-BE49-F238E27FC236}">
                  <a16:creationId xmlns:a16="http://schemas.microsoft.com/office/drawing/2014/main" id="{78F839A3-50E5-44AF-9B2C-D8B020F3D49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190" y="2112"/>
              <a:ext cx="328" cy="329"/>
            </a:xfrm>
            <a:prstGeom prst="rect">
              <a:avLst/>
            </a:prstGeom>
            <a:noFill/>
            <a:extLst>
              <a:ext uri="{909E8E84-426E-40DD-AFC4-6F175D3DCCD1}">
                <a14:hiddenFill xmlns:a14="http://schemas.microsoft.com/office/drawing/2010/main">
                  <a:solidFill>
                    <a:srgbClr val="FFFFFF"/>
                  </a:solidFill>
                </a14:hiddenFill>
              </a:ext>
            </a:extLst>
          </p:spPr>
        </p:pic>
      </p:grpSp>
      <p:sp>
        <p:nvSpPr>
          <p:cNvPr id="68" name="Text Box 18">
            <a:extLst>
              <a:ext uri="{FF2B5EF4-FFF2-40B4-BE49-F238E27FC236}">
                <a16:creationId xmlns:a16="http://schemas.microsoft.com/office/drawing/2014/main" id="{17844659-3FA0-4B06-B5DB-F902CFE05802}"/>
              </a:ext>
            </a:extLst>
          </p:cNvPr>
          <p:cNvSpPr txBox="1">
            <a:spLocks noChangeArrowheads="1"/>
          </p:cNvSpPr>
          <p:nvPr/>
        </p:nvSpPr>
        <p:spPr bwMode="gray">
          <a:xfrm>
            <a:off x="2698819" y="4009918"/>
            <a:ext cx="42538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50000"/>
              </a:spcBef>
            </a:pPr>
            <a:r>
              <a:rPr lang="en-US" altLang="vi-VN" sz="3200" b="1" i="1">
                <a:solidFill>
                  <a:srgbClr val="FFFFFF"/>
                </a:solidFill>
                <a:cs typeface="Arial" panose="020B0604020202020204" pitchFamily="34" charset="0"/>
              </a:rPr>
              <a:t>3</a:t>
            </a:r>
          </a:p>
        </p:txBody>
      </p:sp>
      <p:grpSp>
        <p:nvGrpSpPr>
          <p:cNvPr id="69" name="Group 68">
            <a:extLst>
              <a:ext uri="{FF2B5EF4-FFF2-40B4-BE49-F238E27FC236}">
                <a16:creationId xmlns:a16="http://schemas.microsoft.com/office/drawing/2014/main" id="{67DA91C1-C423-4100-9464-54C511082239}"/>
              </a:ext>
            </a:extLst>
          </p:cNvPr>
          <p:cNvGrpSpPr>
            <a:grpSpLocks/>
          </p:cNvGrpSpPr>
          <p:nvPr/>
        </p:nvGrpSpPr>
        <p:grpSpPr bwMode="auto">
          <a:xfrm>
            <a:off x="2583503" y="4951411"/>
            <a:ext cx="708968" cy="713266"/>
            <a:chOff x="1188" y="2532"/>
            <a:chExt cx="330" cy="332"/>
          </a:xfrm>
        </p:grpSpPr>
        <p:sp>
          <p:nvSpPr>
            <p:cNvPr id="75" name="Oval 74">
              <a:extLst>
                <a:ext uri="{FF2B5EF4-FFF2-40B4-BE49-F238E27FC236}">
                  <a16:creationId xmlns:a16="http://schemas.microsoft.com/office/drawing/2014/main" id="{DAFF98C5-76B3-444F-BA93-35158BAAC05F}"/>
                </a:ext>
              </a:extLst>
            </p:cNvPr>
            <p:cNvSpPr>
              <a:spLocks noChangeArrowheads="1"/>
            </p:cNvSpPr>
            <p:nvPr/>
          </p:nvSpPr>
          <p:spPr bwMode="gray">
            <a:xfrm>
              <a:off x="1188" y="2533"/>
              <a:ext cx="330" cy="331"/>
            </a:xfrm>
            <a:prstGeom prst="ellipse">
              <a:avLst/>
            </a:prstGeom>
            <a:solidFill>
              <a:srgbClr val="D85A5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pic>
          <p:nvPicPr>
            <p:cNvPr id="76" name="Picture 75">
              <a:extLst>
                <a:ext uri="{FF2B5EF4-FFF2-40B4-BE49-F238E27FC236}">
                  <a16:creationId xmlns:a16="http://schemas.microsoft.com/office/drawing/2014/main" id="{F0448931-820D-43A9-8C7F-5157C89B733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190" y="2532"/>
              <a:ext cx="328" cy="329"/>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Text Box 22">
            <a:extLst>
              <a:ext uri="{FF2B5EF4-FFF2-40B4-BE49-F238E27FC236}">
                <a16:creationId xmlns:a16="http://schemas.microsoft.com/office/drawing/2014/main" id="{39482998-F445-408D-AF2B-22D952E8E1D0}"/>
              </a:ext>
            </a:extLst>
          </p:cNvPr>
          <p:cNvSpPr txBox="1">
            <a:spLocks noChangeArrowheads="1"/>
          </p:cNvSpPr>
          <p:nvPr/>
        </p:nvSpPr>
        <p:spPr bwMode="gray">
          <a:xfrm>
            <a:off x="2681632" y="5000518"/>
            <a:ext cx="44256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50000"/>
              </a:spcBef>
            </a:pPr>
            <a:r>
              <a:rPr lang="en-US" altLang="vi-VN" sz="3200" b="1" i="1" dirty="0">
                <a:solidFill>
                  <a:srgbClr val="FFFFFF"/>
                </a:solidFill>
                <a:cs typeface="Arial" panose="020B0604020202020204" pitchFamily="34" charset="0"/>
              </a:rPr>
              <a:t>4</a:t>
            </a:r>
          </a:p>
        </p:txBody>
      </p:sp>
      <p:sp>
        <p:nvSpPr>
          <p:cNvPr id="71" name="Text Box 23">
            <a:extLst>
              <a:ext uri="{FF2B5EF4-FFF2-40B4-BE49-F238E27FC236}">
                <a16:creationId xmlns:a16="http://schemas.microsoft.com/office/drawing/2014/main" id="{486007B6-9B6B-4747-9C4E-72E2E6C13104}"/>
              </a:ext>
            </a:extLst>
          </p:cNvPr>
          <p:cNvSpPr txBox="1">
            <a:spLocks noChangeArrowheads="1"/>
          </p:cNvSpPr>
          <p:nvPr/>
        </p:nvSpPr>
        <p:spPr bwMode="gray">
          <a:xfrm>
            <a:off x="3366566" y="2083277"/>
            <a:ext cx="5703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50000"/>
              </a:spcBef>
              <a:buClr>
                <a:schemeClr val="tx1"/>
              </a:buClr>
            </a:pPr>
            <a:r>
              <a:rPr lang="en-US" sz="2400" b="1" dirty="0">
                <a:cs typeface="Arial" panose="020B0604020202020204" pitchFamily="34" charset="0"/>
              </a:rPr>
              <a:t>The reason for choosing the topic</a:t>
            </a:r>
            <a:endParaRPr lang="en-US" altLang="vi-VN" sz="2400" b="1" dirty="0">
              <a:cs typeface="Arial" panose="020B0604020202020204" pitchFamily="34" charset="0"/>
            </a:endParaRPr>
          </a:p>
        </p:txBody>
      </p:sp>
      <p:sp>
        <p:nvSpPr>
          <p:cNvPr id="72" name="Text Box 24">
            <a:extLst>
              <a:ext uri="{FF2B5EF4-FFF2-40B4-BE49-F238E27FC236}">
                <a16:creationId xmlns:a16="http://schemas.microsoft.com/office/drawing/2014/main" id="{6776E5DC-7345-40B6-AA02-B4E63B7C72AE}"/>
              </a:ext>
            </a:extLst>
          </p:cNvPr>
          <p:cNvSpPr txBox="1">
            <a:spLocks noChangeArrowheads="1"/>
          </p:cNvSpPr>
          <p:nvPr/>
        </p:nvSpPr>
        <p:spPr bwMode="gray">
          <a:xfrm>
            <a:off x="3366566" y="3072281"/>
            <a:ext cx="57039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50000"/>
              </a:spcBef>
              <a:buClr>
                <a:schemeClr val="tx1"/>
              </a:buClr>
            </a:pPr>
            <a:r>
              <a:rPr lang="en-US" altLang="vi-VN" sz="2400" b="1" dirty="0">
                <a:cs typeface="Arial" panose="020B0604020202020204" pitchFamily="34" charset="0"/>
              </a:rPr>
              <a:t>Object of the system</a:t>
            </a:r>
          </a:p>
        </p:txBody>
      </p:sp>
      <p:sp>
        <p:nvSpPr>
          <p:cNvPr id="73" name="Text Box 25">
            <a:extLst>
              <a:ext uri="{FF2B5EF4-FFF2-40B4-BE49-F238E27FC236}">
                <a16:creationId xmlns:a16="http://schemas.microsoft.com/office/drawing/2014/main" id="{10972601-7BED-473C-AA1D-33277FEEB860}"/>
              </a:ext>
            </a:extLst>
          </p:cNvPr>
          <p:cNvSpPr txBox="1">
            <a:spLocks noChangeArrowheads="1"/>
          </p:cNvSpPr>
          <p:nvPr/>
        </p:nvSpPr>
        <p:spPr bwMode="gray">
          <a:xfrm>
            <a:off x="3366566" y="4062881"/>
            <a:ext cx="57039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50000"/>
              </a:spcBef>
              <a:buClr>
                <a:schemeClr val="tx1"/>
              </a:buClr>
            </a:pPr>
            <a:r>
              <a:rPr lang="en-US" altLang="vi-VN" sz="2400" b="1" dirty="0">
                <a:cs typeface="Arial" panose="020B0604020202020204" pitchFamily="34" charset="0"/>
              </a:rPr>
              <a:t>Steps to be performed</a:t>
            </a:r>
          </a:p>
        </p:txBody>
      </p:sp>
      <p:sp>
        <p:nvSpPr>
          <p:cNvPr id="74" name="Text Box 26">
            <a:extLst>
              <a:ext uri="{FF2B5EF4-FFF2-40B4-BE49-F238E27FC236}">
                <a16:creationId xmlns:a16="http://schemas.microsoft.com/office/drawing/2014/main" id="{72A84E37-A044-42C2-BD18-5454DFB6D94F}"/>
              </a:ext>
            </a:extLst>
          </p:cNvPr>
          <p:cNvSpPr txBox="1">
            <a:spLocks noChangeArrowheads="1"/>
          </p:cNvSpPr>
          <p:nvPr/>
        </p:nvSpPr>
        <p:spPr bwMode="gray">
          <a:xfrm>
            <a:off x="3366566" y="5055068"/>
            <a:ext cx="57039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alpha val="50000"/>
                    </a:srgbClr>
                  </a:outerShdw>
                </a:effectLst>
              </a14:hiddenEffects>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50000"/>
              </a:spcBef>
              <a:buClr>
                <a:schemeClr val="tx1"/>
              </a:buClr>
            </a:pPr>
            <a:r>
              <a:rPr lang="en-US" altLang="vi-VN" sz="2400" b="1" dirty="0">
                <a:cs typeface="Arial" panose="020B0604020202020204" pitchFamily="34" charset="0"/>
              </a:rPr>
              <a:t>How to make money?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21"/>
          <p:cNvSpPr>
            <a:spLocks noGrp="1" noChangeArrowheads="1"/>
          </p:cNvSpPr>
          <p:nvPr>
            <p:ph type="title"/>
          </p:nvPr>
        </p:nvSpPr>
        <p:spPr/>
        <p:txBody>
          <a:bodyPr/>
          <a:lstStyle/>
          <a:p>
            <a:pPr defTabSz="2167880"/>
            <a:r>
              <a:rPr lang="en-US" dirty="0"/>
              <a:t>1. </a:t>
            </a:r>
            <a:r>
              <a:rPr lang="en-US" sz="3600" b="1" dirty="0">
                <a:cs typeface="Arial" panose="020B0604020202020204" pitchFamily="34" charset="0"/>
              </a:rPr>
              <a:t>The reason for choosing the topic</a:t>
            </a:r>
            <a:br>
              <a:rPr lang="en-US" altLang="vi-VN" sz="3600" b="1" dirty="0">
                <a:cs typeface="Arial" panose="020B0604020202020204" pitchFamily="34" charset="0"/>
              </a:rPr>
            </a:br>
            <a:endParaRPr lang="en-US" dirty="0"/>
          </a:p>
        </p:txBody>
      </p:sp>
      <p:sp>
        <p:nvSpPr>
          <p:cNvPr id="50179" name="Rectangle 3"/>
          <p:cNvSpPr>
            <a:spLocks noGrp="1" noChangeArrowheads="1"/>
          </p:cNvSpPr>
          <p:nvPr>
            <p:ph type="body" idx="1"/>
          </p:nvPr>
        </p:nvSpPr>
        <p:spPr>
          <a:xfrm>
            <a:off x="76200" y="1676400"/>
            <a:ext cx="11506201" cy="2438400"/>
          </a:xfrm>
        </p:spPr>
        <p:txBody>
          <a:bodyPr/>
          <a:lstStyle/>
          <a:p>
            <a:pPr lvl="1" algn="just">
              <a:buFont typeface="Wingdings" panose="05000000000000000000" pitchFamily="2" charset="2"/>
              <a:buChar char="v"/>
            </a:pPr>
            <a:r>
              <a:rPr lang="en-US" sz="2400" dirty="0"/>
              <a:t>The application in activities of "Hotel booking website" has brought many meanings such as: </a:t>
            </a:r>
          </a:p>
          <a:p>
            <a:pPr lvl="1" algn="just">
              <a:buFont typeface="Wingdings" panose="05000000000000000000" pitchFamily="2" charset="2"/>
              <a:buChar char="ü"/>
            </a:pPr>
            <a:r>
              <a:rPr lang="en-US" sz="2400" dirty="0"/>
              <a:t>Help consumers get accurate hotel prices and images. </a:t>
            </a:r>
          </a:p>
          <a:p>
            <a:pPr lvl="1" algn="just">
              <a:buFont typeface="Wingdings" panose="05000000000000000000" pitchFamily="2" charset="2"/>
              <a:buChar char="ü"/>
            </a:pPr>
            <a:r>
              <a:rPr lang="en-US" sz="2400" dirty="0"/>
              <a:t>Helps managers more easily manage products. Managers can quickly figured the number of customers to help their hotel business become better.</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400000"/>
                    </a14:imgEffect>
                  </a14:imgLayer>
                </a14:imgProps>
              </a:ext>
            </a:extLst>
          </a:blip>
          <a:stretch>
            <a:fillRect/>
          </a:stretch>
        </p:blipFill>
        <p:spPr>
          <a:xfrm>
            <a:off x="152400" y="5257800"/>
            <a:ext cx="11887200" cy="143629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25582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3">
            <a:extLst>
              <a:ext uri="{FF2B5EF4-FFF2-40B4-BE49-F238E27FC236}">
                <a16:creationId xmlns:a16="http://schemas.microsoft.com/office/drawing/2014/main" id="{797CB69E-FA57-43EB-9FFF-97D8355B0533}"/>
              </a:ext>
            </a:extLst>
          </p:cNvPr>
          <p:cNvSpPr>
            <a:spLocks noChangeArrowheads="1"/>
          </p:cNvSpPr>
          <p:nvPr/>
        </p:nvSpPr>
        <p:spPr bwMode="gray">
          <a:xfrm>
            <a:off x="381000" y="2121234"/>
            <a:ext cx="4239590" cy="4505908"/>
          </a:xfrm>
          <a:prstGeom prst="roundRect">
            <a:avLst>
              <a:gd name="adj" fmla="val 4690"/>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flatTx/>
          </a:bodyPr>
          <a:lstStyle/>
          <a:p>
            <a:endParaRPr lang="vi-VN"/>
          </a:p>
        </p:txBody>
      </p:sp>
      <p:sp>
        <p:nvSpPr>
          <p:cNvPr id="27" name="AutoShape 4">
            <a:extLst>
              <a:ext uri="{FF2B5EF4-FFF2-40B4-BE49-F238E27FC236}">
                <a16:creationId xmlns:a16="http://schemas.microsoft.com/office/drawing/2014/main" id="{132E4B0E-6520-48A7-A694-0A73D2F2383E}"/>
              </a:ext>
            </a:extLst>
          </p:cNvPr>
          <p:cNvSpPr>
            <a:spLocks noChangeArrowheads="1"/>
          </p:cNvSpPr>
          <p:nvPr/>
        </p:nvSpPr>
        <p:spPr bwMode="gray">
          <a:xfrm>
            <a:off x="381000" y="1511634"/>
            <a:ext cx="4217261" cy="508856"/>
          </a:xfrm>
          <a:prstGeom prst="roundRect">
            <a:avLst>
              <a:gd name="adj" fmla="val 50000"/>
            </a:avLst>
          </a:prstGeom>
          <a:ln/>
        </p:spPr>
        <p:style>
          <a:lnRef idx="1">
            <a:schemeClr val="accent2"/>
          </a:lnRef>
          <a:fillRef idx="2">
            <a:schemeClr val="accent2"/>
          </a:fillRef>
          <a:effectRef idx="1">
            <a:schemeClr val="accent2"/>
          </a:effectRef>
          <a:fontRef idx="minor">
            <a:schemeClr val="dk1"/>
          </a:fontRef>
        </p:style>
        <p:txBody>
          <a:bodyPr wrap="none" anchor="ctr"/>
          <a:lstStyle/>
          <a:p>
            <a:endParaRPr lang="vi-VN"/>
          </a:p>
        </p:txBody>
      </p:sp>
      <p:sp>
        <p:nvSpPr>
          <p:cNvPr id="31" name="Text Box 8">
            <a:extLst>
              <a:ext uri="{FF2B5EF4-FFF2-40B4-BE49-F238E27FC236}">
                <a16:creationId xmlns:a16="http://schemas.microsoft.com/office/drawing/2014/main" id="{52F46908-05BE-4957-8B85-ACAA5139BB45}"/>
              </a:ext>
            </a:extLst>
          </p:cNvPr>
          <p:cNvSpPr txBox="1">
            <a:spLocks noChangeArrowheads="1"/>
          </p:cNvSpPr>
          <p:nvPr/>
        </p:nvSpPr>
        <p:spPr bwMode="gray">
          <a:xfrm>
            <a:off x="380999" y="1519535"/>
            <a:ext cx="4217261"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eaLnBrk="0" hangingPunct="0"/>
            <a:r>
              <a:rPr lang="en-US" altLang="vi-VN" sz="2400" b="1" dirty="0">
                <a:solidFill>
                  <a:schemeClr val="tx1"/>
                </a:solidFill>
              </a:rPr>
              <a:t>Admin</a:t>
            </a:r>
          </a:p>
        </p:txBody>
      </p:sp>
      <p:sp>
        <p:nvSpPr>
          <p:cNvPr id="19" name="Content Placeholder 2">
            <a:extLst>
              <a:ext uri="{FF2B5EF4-FFF2-40B4-BE49-F238E27FC236}">
                <a16:creationId xmlns:a16="http://schemas.microsoft.com/office/drawing/2014/main" id="{0935BD33-6251-4BA2-9B4F-8173EDAED0BE}"/>
              </a:ext>
            </a:extLst>
          </p:cNvPr>
          <p:cNvSpPr>
            <a:spLocks noGrp="1"/>
          </p:cNvSpPr>
          <p:nvPr>
            <p:ph idx="1"/>
          </p:nvPr>
        </p:nvSpPr>
        <p:spPr>
          <a:xfrm>
            <a:off x="381000" y="2167940"/>
            <a:ext cx="3988659" cy="4388064"/>
          </a:xfrm>
          <a:noFill/>
          <a:ln>
            <a:noFill/>
          </a:ln>
        </p:spPr>
        <p:style>
          <a:lnRef idx="0">
            <a:scrgbClr r="0" g="0" b="0"/>
          </a:lnRef>
          <a:fillRef idx="0">
            <a:scrgbClr r="0" g="0" b="0"/>
          </a:fillRef>
          <a:effectRef idx="0">
            <a:scrgbClr r="0" g="0" b="0"/>
          </a:effectRef>
          <a:fontRef idx="minor">
            <a:schemeClr val="dk1"/>
          </a:fontRef>
        </p:style>
        <p:txBody>
          <a:bodyPr/>
          <a:lstStyle/>
          <a:p>
            <a:pPr algn="l" fontAlgn="t"/>
            <a:r>
              <a:rPr lang="en-US" sz="2400" i="0" dirty="0">
                <a:solidFill>
                  <a:schemeClr val="tx1"/>
                </a:solidFill>
                <a:effectLst>
                  <a:outerShdw blurRad="38100" dist="38100" dir="2700000" algn="tl">
                    <a:srgbClr val="000000">
                      <a:alpha val="43137"/>
                    </a:srgbClr>
                  </a:outerShdw>
                </a:effectLst>
                <a:latin typeface="inherit"/>
              </a:rPr>
              <a:t>Admin Dashboard</a:t>
            </a:r>
          </a:p>
          <a:p>
            <a:pPr algn="l" fontAlgn="t"/>
            <a:r>
              <a:rPr lang="en-US" sz="2400" i="0" dirty="0">
                <a:solidFill>
                  <a:schemeClr val="tx1"/>
                </a:solidFill>
                <a:effectLst>
                  <a:outerShdw blurRad="38100" dist="38100" dir="2700000" algn="tl">
                    <a:srgbClr val="000000">
                      <a:alpha val="43137"/>
                    </a:srgbClr>
                  </a:outerShdw>
                </a:effectLst>
                <a:latin typeface="inherit"/>
              </a:rPr>
              <a:t>Profile &amp; Change Password</a:t>
            </a:r>
          </a:p>
          <a:p>
            <a:pPr algn="l" fontAlgn="t"/>
            <a:r>
              <a:rPr lang="en-US" sz="2400" i="0" dirty="0">
                <a:solidFill>
                  <a:schemeClr val="tx1"/>
                </a:solidFill>
                <a:effectLst>
                  <a:outerShdw blurRad="38100" dist="38100" dir="2700000" algn="tl">
                    <a:srgbClr val="000000">
                      <a:alpha val="43137"/>
                    </a:srgbClr>
                  </a:outerShdw>
                </a:effectLst>
                <a:latin typeface="inherit"/>
              </a:rPr>
              <a:t>Payment &amp; </a:t>
            </a:r>
            <a:r>
              <a:rPr lang="en-US" sz="2400" i="0" dirty="0" err="1">
                <a:solidFill>
                  <a:schemeClr val="tx1"/>
                </a:solidFill>
                <a:effectLst>
                  <a:outerShdw blurRad="38100" dist="38100" dir="2700000" algn="tl">
                    <a:srgbClr val="000000">
                      <a:alpha val="43137"/>
                    </a:srgbClr>
                  </a:outerShdw>
                </a:effectLst>
                <a:latin typeface="inherit"/>
              </a:rPr>
              <a:t>Paypal</a:t>
            </a:r>
            <a:r>
              <a:rPr lang="en-US" sz="2400" i="0" dirty="0">
                <a:solidFill>
                  <a:schemeClr val="tx1"/>
                </a:solidFill>
                <a:effectLst>
                  <a:outerShdw blurRad="38100" dist="38100" dir="2700000" algn="tl">
                    <a:srgbClr val="000000">
                      <a:alpha val="43137"/>
                    </a:srgbClr>
                  </a:outerShdw>
                </a:effectLst>
                <a:latin typeface="inherit"/>
              </a:rPr>
              <a:t> Settings</a:t>
            </a:r>
          </a:p>
          <a:p>
            <a:pPr algn="l" fontAlgn="t"/>
            <a:r>
              <a:rPr lang="en-US" sz="2400" i="0" dirty="0">
                <a:solidFill>
                  <a:schemeClr val="tx1"/>
                </a:solidFill>
                <a:effectLst>
                  <a:outerShdw blurRad="38100" dist="38100" dir="2700000" algn="tl">
                    <a:srgbClr val="000000">
                      <a:alpha val="43137"/>
                    </a:srgbClr>
                  </a:outerShdw>
                </a:effectLst>
                <a:latin typeface="inherit"/>
              </a:rPr>
              <a:t>Services Management</a:t>
            </a:r>
          </a:p>
          <a:p>
            <a:pPr algn="l" fontAlgn="t"/>
            <a:r>
              <a:rPr lang="en-US" sz="2400" i="0" dirty="0">
                <a:solidFill>
                  <a:schemeClr val="tx1"/>
                </a:solidFill>
                <a:effectLst>
                  <a:outerShdw blurRad="38100" dist="38100" dir="2700000" algn="tl">
                    <a:srgbClr val="000000">
                      <a:alpha val="43137"/>
                    </a:srgbClr>
                  </a:outerShdw>
                </a:effectLst>
                <a:latin typeface="inherit"/>
              </a:rPr>
              <a:t>Users Management</a:t>
            </a:r>
          </a:p>
          <a:p>
            <a:pPr algn="l" fontAlgn="t"/>
            <a:r>
              <a:rPr lang="en-US" sz="2400" i="0" dirty="0">
                <a:solidFill>
                  <a:schemeClr val="tx1"/>
                </a:solidFill>
                <a:effectLst>
                  <a:outerShdw blurRad="38100" dist="38100" dir="2700000" algn="tl">
                    <a:srgbClr val="000000">
                      <a:alpha val="43137"/>
                    </a:srgbClr>
                  </a:outerShdw>
                </a:effectLst>
                <a:latin typeface="inherit"/>
              </a:rPr>
              <a:t>Bookings Management</a:t>
            </a:r>
          </a:p>
          <a:p>
            <a:pPr marL="0" indent="0">
              <a:buNone/>
            </a:pPr>
            <a:endParaRPr lang="en-US" sz="2400" dirty="0">
              <a:solidFill>
                <a:schemeClr val="tx1"/>
              </a:solidFill>
              <a:effectLst>
                <a:outerShdw blurRad="38100" dist="38100" dir="2700000" algn="tl">
                  <a:srgbClr val="000000">
                    <a:alpha val="43137"/>
                  </a:srgbClr>
                </a:outerShdw>
              </a:effectLst>
            </a:endParaRPr>
          </a:p>
        </p:txBody>
      </p:sp>
      <p:sp>
        <p:nvSpPr>
          <p:cNvPr id="20" name="Rectangle 121">
            <a:extLst>
              <a:ext uri="{FF2B5EF4-FFF2-40B4-BE49-F238E27FC236}">
                <a16:creationId xmlns:a16="http://schemas.microsoft.com/office/drawing/2014/main" id="{D4499787-F273-4621-839A-CE1AC4BCCD73}"/>
              </a:ext>
            </a:extLst>
          </p:cNvPr>
          <p:cNvSpPr>
            <a:spLocks noGrp="1" noChangeArrowheads="1"/>
          </p:cNvSpPr>
          <p:nvPr>
            <p:ph type="title"/>
          </p:nvPr>
        </p:nvSpPr>
        <p:spPr>
          <a:xfrm>
            <a:off x="609601" y="142492"/>
            <a:ext cx="10972799" cy="1143000"/>
          </a:xfrm>
        </p:spPr>
        <p:txBody>
          <a:bodyPr/>
          <a:lstStyle/>
          <a:p>
            <a:r>
              <a:rPr lang="en-US" dirty="0"/>
              <a:t>2. Object of the system</a:t>
            </a:r>
          </a:p>
        </p:txBody>
      </p:sp>
      <p:sp>
        <p:nvSpPr>
          <p:cNvPr id="21" name="Freeform 7">
            <a:extLst>
              <a:ext uri="{FF2B5EF4-FFF2-40B4-BE49-F238E27FC236}">
                <a16:creationId xmlns:a16="http://schemas.microsoft.com/office/drawing/2014/main" id="{AE226C76-B25D-4BA0-89D1-E407DCE37F89}"/>
              </a:ext>
            </a:extLst>
          </p:cNvPr>
          <p:cNvSpPr>
            <a:spLocks/>
          </p:cNvSpPr>
          <p:nvPr/>
        </p:nvSpPr>
        <p:spPr bwMode="gray">
          <a:xfrm>
            <a:off x="4849190" y="1089025"/>
            <a:ext cx="903288" cy="1143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p:spPr>
        <p:style>
          <a:lnRef idx="0">
            <a:schemeClr val="accent3"/>
          </a:lnRef>
          <a:fillRef idx="3">
            <a:schemeClr val="accent3"/>
          </a:fillRef>
          <a:effectRef idx="3">
            <a:schemeClr val="accent3"/>
          </a:effectRef>
          <a:fontRef idx="minor">
            <a:schemeClr val="lt1"/>
          </a:fontRef>
        </p:style>
        <p:txBody>
          <a:bodyPr/>
          <a:lstStyle/>
          <a:p>
            <a:endParaRPr lang="vi-VN"/>
          </a:p>
        </p:txBody>
      </p:sp>
      <p:sp>
        <p:nvSpPr>
          <p:cNvPr id="22" name="Freeform 9">
            <a:extLst>
              <a:ext uri="{FF2B5EF4-FFF2-40B4-BE49-F238E27FC236}">
                <a16:creationId xmlns:a16="http://schemas.microsoft.com/office/drawing/2014/main" id="{C90FC28F-0C9D-45D4-883F-4E48815D9A5F}"/>
              </a:ext>
            </a:extLst>
          </p:cNvPr>
          <p:cNvSpPr>
            <a:spLocks/>
          </p:cNvSpPr>
          <p:nvPr/>
        </p:nvSpPr>
        <p:spPr bwMode="gray">
          <a:xfrm flipH="1">
            <a:off x="6501777" y="1089025"/>
            <a:ext cx="903287" cy="1143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p:spPr>
        <p:style>
          <a:lnRef idx="0">
            <a:schemeClr val="accent5"/>
          </a:lnRef>
          <a:fillRef idx="3">
            <a:schemeClr val="accent5"/>
          </a:fillRef>
          <a:effectRef idx="3">
            <a:schemeClr val="accent5"/>
          </a:effectRef>
          <a:fontRef idx="minor">
            <a:schemeClr val="lt1"/>
          </a:fontRef>
        </p:style>
        <p:txBody>
          <a:bodyPr/>
          <a:lstStyle/>
          <a:p>
            <a:endParaRPr lang="vi-VN"/>
          </a:p>
        </p:txBody>
      </p:sp>
      <p:sp>
        <p:nvSpPr>
          <p:cNvPr id="28" name="AutoShape 3">
            <a:extLst>
              <a:ext uri="{FF2B5EF4-FFF2-40B4-BE49-F238E27FC236}">
                <a16:creationId xmlns:a16="http://schemas.microsoft.com/office/drawing/2014/main" id="{EEF89D3B-6833-4DEE-A0EE-F97E86590C4D}"/>
              </a:ext>
            </a:extLst>
          </p:cNvPr>
          <p:cNvSpPr>
            <a:spLocks noChangeArrowheads="1"/>
          </p:cNvSpPr>
          <p:nvPr/>
        </p:nvSpPr>
        <p:spPr bwMode="gray">
          <a:xfrm>
            <a:off x="7646262" y="2131342"/>
            <a:ext cx="4240938" cy="4505908"/>
          </a:xfrm>
          <a:prstGeom prst="roundRect">
            <a:avLst>
              <a:gd name="adj" fmla="val 469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flatTx/>
          </a:bodyPr>
          <a:lstStyle/>
          <a:p>
            <a:endParaRPr lang="vi-VN"/>
          </a:p>
        </p:txBody>
      </p:sp>
      <p:sp>
        <p:nvSpPr>
          <p:cNvPr id="33" name="AutoShape 4">
            <a:extLst>
              <a:ext uri="{FF2B5EF4-FFF2-40B4-BE49-F238E27FC236}">
                <a16:creationId xmlns:a16="http://schemas.microsoft.com/office/drawing/2014/main" id="{6D07C561-2090-4405-A9F4-45B45BD69C1C}"/>
              </a:ext>
            </a:extLst>
          </p:cNvPr>
          <p:cNvSpPr>
            <a:spLocks noChangeArrowheads="1"/>
          </p:cNvSpPr>
          <p:nvPr/>
        </p:nvSpPr>
        <p:spPr bwMode="gray">
          <a:xfrm>
            <a:off x="7646262" y="1521742"/>
            <a:ext cx="4240938" cy="508856"/>
          </a:xfrm>
          <a:prstGeom prst="roundRect">
            <a:avLst>
              <a:gd name="adj" fmla="val 50000"/>
            </a:avLst>
          </a:prstGeom>
          <a:ln/>
        </p:spPr>
        <p:style>
          <a:lnRef idx="1">
            <a:schemeClr val="accent5"/>
          </a:lnRef>
          <a:fillRef idx="2">
            <a:schemeClr val="accent5"/>
          </a:fillRef>
          <a:effectRef idx="1">
            <a:schemeClr val="accent5"/>
          </a:effectRef>
          <a:fontRef idx="minor">
            <a:schemeClr val="dk1"/>
          </a:fontRef>
        </p:style>
        <p:txBody>
          <a:bodyPr wrap="none" anchor="ctr"/>
          <a:lstStyle/>
          <a:p>
            <a:endParaRPr lang="vi-VN"/>
          </a:p>
        </p:txBody>
      </p:sp>
      <p:sp>
        <p:nvSpPr>
          <p:cNvPr id="35" name="Content Placeholder 2">
            <a:extLst>
              <a:ext uri="{FF2B5EF4-FFF2-40B4-BE49-F238E27FC236}">
                <a16:creationId xmlns:a16="http://schemas.microsoft.com/office/drawing/2014/main" id="{27CA8609-5DE4-4C84-8402-3B7F6743FECE}"/>
              </a:ext>
            </a:extLst>
          </p:cNvPr>
          <p:cNvSpPr txBox="1">
            <a:spLocks/>
          </p:cNvSpPr>
          <p:nvPr/>
        </p:nvSpPr>
        <p:spPr bwMode="auto">
          <a:xfrm>
            <a:off x="7646262" y="2178048"/>
            <a:ext cx="4621937" cy="438806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fontAlgn="t"/>
            <a:r>
              <a:rPr lang="en-US" sz="2400" kern="0" dirty="0">
                <a:effectLst>
                  <a:outerShdw blurRad="38100" dist="38100" dir="2700000" algn="tl">
                    <a:srgbClr val="000000">
                      <a:alpha val="43137"/>
                    </a:srgbClr>
                  </a:outerShdw>
                </a:effectLst>
                <a:latin typeface="inherit"/>
              </a:rPr>
              <a:t>User Dashboard</a:t>
            </a:r>
          </a:p>
          <a:p>
            <a:pPr fontAlgn="t"/>
            <a:r>
              <a:rPr lang="en-US" sz="2400" kern="0" dirty="0">
                <a:effectLst>
                  <a:outerShdw blurRad="38100" dist="38100" dir="2700000" algn="tl">
                    <a:srgbClr val="000000">
                      <a:alpha val="43137"/>
                    </a:srgbClr>
                  </a:outerShdw>
                </a:effectLst>
                <a:latin typeface="inherit"/>
              </a:rPr>
              <a:t>Profile &amp; Change Password</a:t>
            </a:r>
          </a:p>
          <a:p>
            <a:pPr fontAlgn="t"/>
            <a:r>
              <a:rPr lang="en-US" sz="2400" kern="0" dirty="0">
                <a:effectLst>
                  <a:outerShdw blurRad="38100" dist="38100" dir="2700000" algn="tl">
                    <a:srgbClr val="000000">
                      <a:alpha val="43137"/>
                    </a:srgbClr>
                  </a:outerShdw>
                </a:effectLst>
                <a:latin typeface="inherit"/>
              </a:rPr>
              <a:t>Live Chat</a:t>
            </a:r>
          </a:p>
          <a:p>
            <a:pPr fontAlgn="t"/>
            <a:r>
              <a:rPr lang="en-US" sz="2400" kern="0" dirty="0">
                <a:effectLst>
                  <a:outerShdw blurRad="38100" dist="38100" dir="2700000" algn="tl">
                    <a:srgbClr val="000000">
                      <a:alpha val="43137"/>
                    </a:srgbClr>
                  </a:outerShdw>
                </a:effectLst>
                <a:latin typeface="inherit"/>
              </a:rPr>
              <a:t>Booking/Reservation Calendar</a:t>
            </a:r>
          </a:p>
          <a:p>
            <a:pPr fontAlgn="t"/>
            <a:r>
              <a:rPr lang="en-US" sz="2400" kern="0" dirty="0">
                <a:effectLst>
                  <a:outerShdw blurRad="38100" dist="38100" dir="2700000" algn="tl">
                    <a:srgbClr val="000000">
                      <a:alpha val="43137"/>
                    </a:srgbClr>
                  </a:outerShdw>
                </a:effectLst>
                <a:latin typeface="inherit"/>
              </a:rPr>
              <a:t>Bookings List/History</a:t>
            </a:r>
          </a:p>
          <a:p>
            <a:pPr fontAlgn="t"/>
            <a:r>
              <a:rPr lang="en-US" sz="2400" kern="0" dirty="0">
                <a:effectLst>
                  <a:outerShdw blurRad="38100" dist="38100" dir="2700000" algn="tl">
                    <a:srgbClr val="000000">
                      <a:alpha val="43137"/>
                    </a:srgbClr>
                  </a:outerShdw>
                </a:effectLst>
                <a:latin typeface="inherit"/>
              </a:rPr>
              <a:t>Export Bookings</a:t>
            </a:r>
          </a:p>
          <a:p>
            <a:pPr fontAlgn="t"/>
            <a:r>
              <a:rPr lang="en-US" sz="2400" kern="0" dirty="0">
                <a:effectLst>
                  <a:outerShdw blurRad="38100" dist="38100" dir="2700000" algn="tl">
                    <a:srgbClr val="000000">
                      <a:alpha val="43137"/>
                    </a:srgbClr>
                  </a:outerShdw>
                </a:effectLst>
                <a:latin typeface="inherit"/>
              </a:rPr>
              <a:t>Transactions List/History</a:t>
            </a:r>
          </a:p>
          <a:p>
            <a:pPr fontAlgn="t"/>
            <a:r>
              <a:rPr lang="en-US" sz="2400" kern="0" dirty="0">
                <a:effectLst>
                  <a:outerShdw blurRad="38100" dist="38100" dir="2700000" algn="tl">
                    <a:srgbClr val="000000">
                      <a:alpha val="43137"/>
                    </a:srgbClr>
                  </a:outerShdw>
                </a:effectLst>
                <a:latin typeface="inherit"/>
              </a:rPr>
              <a:t>Export Transactions</a:t>
            </a:r>
          </a:p>
          <a:p>
            <a:pPr fontAlgn="t"/>
            <a:r>
              <a:rPr lang="en-US" sz="2400" kern="0" dirty="0">
                <a:effectLst>
                  <a:outerShdw blurRad="38100" dist="38100" dir="2700000" algn="tl">
                    <a:srgbClr val="000000">
                      <a:alpha val="43137"/>
                    </a:srgbClr>
                  </a:outerShdw>
                </a:effectLst>
                <a:latin typeface="inherit"/>
              </a:rPr>
              <a:t>PayPal Payment</a:t>
            </a:r>
          </a:p>
        </p:txBody>
      </p:sp>
      <p:sp>
        <p:nvSpPr>
          <p:cNvPr id="47" name="Text Box 8">
            <a:extLst>
              <a:ext uri="{FF2B5EF4-FFF2-40B4-BE49-F238E27FC236}">
                <a16:creationId xmlns:a16="http://schemas.microsoft.com/office/drawing/2014/main" id="{E03FE5FE-F01D-4210-9ADD-2165343D8082}"/>
              </a:ext>
            </a:extLst>
          </p:cNvPr>
          <p:cNvSpPr txBox="1">
            <a:spLocks noChangeArrowheads="1"/>
          </p:cNvSpPr>
          <p:nvPr/>
        </p:nvSpPr>
        <p:spPr bwMode="gray">
          <a:xfrm>
            <a:off x="7646260" y="1549186"/>
            <a:ext cx="4240937"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eaLnBrk="0" hangingPunct="0"/>
            <a:r>
              <a:rPr lang="en-US" altLang="vi-VN" sz="2400" b="1" dirty="0">
                <a:solidFill>
                  <a:schemeClr val="tx1"/>
                </a:solidFill>
              </a:rPr>
              <a:t>Users</a:t>
            </a:r>
          </a:p>
        </p:txBody>
      </p:sp>
    </p:spTree>
    <p:extLst>
      <p:ext uri="{BB962C8B-B14F-4D97-AF65-F5344CB8AC3E}">
        <p14:creationId xmlns:p14="http://schemas.microsoft.com/office/powerpoint/2010/main" val="2213043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3">
            <a:extLst>
              <a:ext uri="{FF2B5EF4-FFF2-40B4-BE49-F238E27FC236}">
                <a16:creationId xmlns:a16="http://schemas.microsoft.com/office/drawing/2014/main" id="{797CB69E-FA57-43EB-9FFF-97D8355B0533}"/>
              </a:ext>
            </a:extLst>
          </p:cNvPr>
          <p:cNvSpPr>
            <a:spLocks noChangeArrowheads="1"/>
          </p:cNvSpPr>
          <p:nvPr/>
        </p:nvSpPr>
        <p:spPr bwMode="gray">
          <a:xfrm>
            <a:off x="381000" y="2121234"/>
            <a:ext cx="4239590" cy="4505908"/>
          </a:xfrm>
          <a:prstGeom prst="roundRect">
            <a:avLst>
              <a:gd name="adj" fmla="val 4690"/>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flatTx/>
          </a:bodyPr>
          <a:lstStyle/>
          <a:p>
            <a:endParaRPr lang="vi-VN"/>
          </a:p>
        </p:txBody>
      </p:sp>
      <p:sp>
        <p:nvSpPr>
          <p:cNvPr id="27" name="AutoShape 4">
            <a:extLst>
              <a:ext uri="{FF2B5EF4-FFF2-40B4-BE49-F238E27FC236}">
                <a16:creationId xmlns:a16="http://schemas.microsoft.com/office/drawing/2014/main" id="{132E4B0E-6520-48A7-A694-0A73D2F2383E}"/>
              </a:ext>
            </a:extLst>
          </p:cNvPr>
          <p:cNvSpPr>
            <a:spLocks noChangeArrowheads="1"/>
          </p:cNvSpPr>
          <p:nvPr/>
        </p:nvSpPr>
        <p:spPr bwMode="gray">
          <a:xfrm>
            <a:off x="381000" y="1511634"/>
            <a:ext cx="4217261" cy="508856"/>
          </a:xfrm>
          <a:prstGeom prst="roundRect">
            <a:avLst>
              <a:gd name="adj" fmla="val 50000"/>
            </a:avLst>
          </a:prstGeom>
          <a:ln/>
        </p:spPr>
        <p:style>
          <a:lnRef idx="1">
            <a:schemeClr val="accent2"/>
          </a:lnRef>
          <a:fillRef idx="2">
            <a:schemeClr val="accent2"/>
          </a:fillRef>
          <a:effectRef idx="1">
            <a:schemeClr val="accent2"/>
          </a:effectRef>
          <a:fontRef idx="minor">
            <a:schemeClr val="dk1"/>
          </a:fontRef>
        </p:style>
        <p:txBody>
          <a:bodyPr wrap="none" anchor="ctr"/>
          <a:lstStyle/>
          <a:p>
            <a:endParaRPr lang="vi-VN"/>
          </a:p>
        </p:txBody>
      </p:sp>
      <p:sp>
        <p:nvSpPr>
          <p:cNvPr id="31" name="Text Box 8">
            <a:extLst>
              <a:ext uri="{FF2B5EF4-FFF2-40B4-BE49-F238E27FC236}">
                <a16:creationId xmlns:a16="http://schemas.microsoft.com/office/drawing/2014/main" id="{52F46908-05BE-4957-8B85-ACAA5139BB45}"/>
              </a:ext>
            </a:extLst>
          </p:cNvPr>
          <p:cNvSpPr txBox="1">
            <a:spLocks noChangeArrowheads="1"/>
          </p:cNvSpPr>
          <p:nvPr/>
        </p:nvSpPr>
        <p:spPr bwMode="gray">
          <a:xfrm>
            <a:off x="380999" y="1519535"/>
            <a:ext cx="4217261"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eaLnBrk="0" hangingPunct="0"/>
            <a:r>
              <a:rPr lang="en-US" altLang="vi-VN" sz="2400" b="1" dirty="0">
                <a:solidFill>
                  <a:schemeClr val="tx1"/>
                </a:solidFill>
              </a:rPr>
              <a:t>Cashier management</a:t>
            </a:r>
          </a:p>
        </p:txBody>
      </p:sp>
      <p:sp>
        <p:nvSpPr>
          <p:cNvPr id="19" name="Content Placeholder 2">
            <a:extLst>
              <a:ext uri="{FF2B5EF4-FFF2-40B4-BE49-F238E27FC236}">
                <a16:creationId xmlns:a16="http://schemas.microsoft.com/office/drawing/2014/main" id="{0935BD33-6251-4BA2-9B4F-8173EDAED0BE}"/>
              </a:ext>
            </a:extLst>
          </p:cNvPr>
          <p:cNvSpPr>
            <a:spLocks noGrp="1"/>
          </p:cNvSpPr>
          <p:nvPr>
            <p:ph idx="1"/>
          </p:nvPr>
        </p:nvSpPr>
        <p:spPr>
          <a:xfrm>
            <a:off x="381000" y="2167940"/>
            <a:ext cx="3988659" cy="4388064"/>
          </a:xfrm>
          <a:noFill/>
          <a:ln>
            <a:noFill/>
          </a:ln>
        </p:spPr>
        <p:style>
          <a:lnRef idx="0">
            <a:scrgbClr r="0" g="0" b="0"/>
          </a:lnRef>
          <a:fillRef idx="0">
            <a:scrgbClr r="0" g="0" b="0"/>
          </a:fillRef>
          <a:effectRef idx="0">
            <a:scrgbClr r="0" g="0" b="0"/>
          </a:effectRef>
          <a:fontRef idx="minor">
            <a:schemeClr val="dk1"/>
          </a:fontRef>
        </p:style>
        <p:txBody>
          <a:bodyPr/>
          <a:lstStyle/>
          <a:p>
            <a:pPr algn="l" fontAlgn="t"/>
            <a:r>
              <a:rPr lang="en-US" sz="2400" i="0" dirty="0">
                <a:solidFill>
                  <a:schemeClr val="tx1"/>
                </a:solidFill>
                <a:latin typeface="inherit"/>
              </a:rPr>
              <a:t>Profile &amp; Change Password</a:t>
            </a:r>
          </a:p>
          <a:p>
            <a:pPr algn="l" fontAlgn="t"/>
            <a:r>
              <a:rPr lang="en-US" sz="2400" i="0" dirty="0">
                <a:solidFill>
                  <a:schemeClr val="tx1"/>
                </a:solidFill>
                <a:latin typeface="inherit"/>
              </a:rPr>
              <a:t>Live Chat &amp; Notifications</a:t>
            </a:r>
          </a:p>
          <a:p>
            <a:pPr algn="l" fontAlgn="t"/>
            <a:r>
              <a:rPr lang="en-US" sz="2400" i="0" dirty="0">
                <a:solidFill>
                  <a:schemeClr val="tx1"/>
                </a:solidFill>
                <a:latin typeface="inherit"/>
              </a:rPr>
              <a:t>Export Bookings</a:t>
            </a:r>
          </a:p>
          <a:p>
            <a:pPr algn="l" fontAlgn="t"/>
            <a:r>
              <a:rPr lang="en-US" sz="2400" i="0" dirty="0">
                <a:solidFill>
                  <a:schemeClr val="tx1"/>
                </a:solidFill>
                <a:latin typeface="inherit"/>
              </a:rPr>
              <a:t>Transactions Management</a:t>
            </a:r>
          </a:p>
          <a:p>
            <a:pPr algn="l" fontAlgn="t"/>
            <a:r>
              <a:rPr lang="en-US" sz="2400" i="0" dirty="0">
                <a:solidFill>
                  <a:schemeClr val="tx1"/>
                </a:solidFill>
                <a:latin typeface="inherit"/>
              </a:rPr>
              <a:t>Enquiries Management</a:t>
            </a:r>
          </a:p>
          <a:p>
            <a:endParaRPr lang="en-US" sz="2400" dirty="0">
              <a:solidFill>
                <a:schemeClr val="tx1"/>
              </a:solidFill>
            </a:endParaRPr>
          </a:p>
        </p:txBody>
      </p:sp>
      <p:sp>
        <p:nvSpPr>
          <p:cNvPr id="20" name="Rectangle 121">
            <a:extLst>
              <a:ext uri="{FF2B5EF4-FFF2-40B4-BE49-F238E27FC236}">
                <a16:creationId xmlns:a16="http://schemas.microsoft.com/office/drawing/2014/main" id="{D4499787-F273-4621-839A-CE1AC4BCCD73}"/>
              </a:ext>
            </a:extLst>
          </p:cNvPr>
          <p:cNvSpPr>
            <a:spLocks noGrp="1" noChangeArrowheads="1"/>
          </p:cNvSpPr>
          <p:nvPr>
            <p:ph type="title"/>
          </p:nvPr>
        </p:nvSpPr>
        <p:spPr>
          <a:xfrm>
            <a:off x="609601" y="163513"/>
            <a:ext cx="10972799" cy="1143000"/>
          </a:xfrm>
        </p:spPr>
        <p:txBody>
          <a:bodyPr/>
          <a:lstStyle/>
          <a:p>
            <a:r>
              <a:rPr lang="en-US" dirty="0"/>
              <a:t>2. Object of the system</a:t>
            </a:r>
          </a:p>
        </p:txBody>
      </p:sp>
      <p:sp>
        <p:nvSpPr>
          <p:cNvPr id="21" name="Freeform 7">
            <a:extLst>
              <a:ext uri="{FF2B5EF4-FFF2-40B4-BE49-F238E27FC236}">
                <a16:creationId xmlns:a16="http://schemas.microsoft.com/office/drawing/2014/main" id="{AE226C76-B25D-4BA0-89D1-E407DCE37F89}"/>
              </a:ext>
            </a:extLst>
          </p:cNvPr>
          <p:cNvSpPr>
            <a:spLocks/>
          </p:cNvSpPr>
          <p:nvPr/>
        </p:nvSpPr>
        <p:spPr bwMode="gray">
          <a:xfrm>
            <a:off x="4849190" y="1089025"/>
            <a:ext cx="903288" cy="1143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p:spPr>
        <p:style>
          <a:lnRef idx="0">
            <a:schemeClr val="accent3"/>
          </a:lnRef>
          <a:fillRef idx="3">
            <a:schemeClr val="accent3"/>
          </a:fillRef>
          <a:effectRef idx="3">
            <a:schemeClr val="accent3"/>
          </a:effectRef>
          <a:fontRef idx="minor">
            <a:schemeClr val="lt1"/>
          </a:fontRef>
        </p:style>
        <p:txBody>
          <a:bodyPr/>
          <a:lstStyle/>
          <a:p>
            <a:endParaRPr lang="vi-VN"/>
          </a:p>
        </p:txBody>
      </p:sp>
      <p:sp>
        <p:nvSpPr>
          <p:cNvPr id="22" name="Freeform 9">
            <a:extLst>
              <a:ext uri="{FF2B5EF4-FFF2-40B4-BE49-F238E27FC236}">
                <a16:creationId xmlns:a16="http://schemas.microsoft.com/office/drawing/2014/main" id="{C90FC28F-0C9D-45D4-883F-4E48815D9A5F}"/>
              </a:ext>
            </a:extLst>
          </p:cNvPr>
          <p:cNvSpPr>
            <a:spLocks/>
          </p:cNvSpPr>
          <p:nvPr/>
        </p:nvSpPr>
        <p:spPr bwMode="gray">
          <a:xfrm flipH="1">
            <a:off x="6501777" y="1089025"/>
            <a:ext cx="903287" cy="1143000"/>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ln/>
        </p:spPr>
        <p:style>
          <a:lnRef idx="0">
            <a:schemeClr val="accent5"/>
          </a:lnRef>
          <a:fillRef idx="3">
            <a:schemeClr val="accent5"/>
          </a:fillRef>
          <a:effectRef idx="3">
            <a:schemeClr val="accent5"/>
          </a:effectRef>
          <a:fontRef idx="minor">
            <a:schemeClr val="lt1"/>
          </a:fontRef>
        </p:style>
        <p:txBody>
          <a:bodyPr/>
          <a:lstStyle/>
          <a:p>
            <a:endParaRPr lang="vi-VN"/>
          </a:p>
        </p:txBody>
      </p:sp>
      <p:sp>
        <p:nvSpPr>
          <p:cNvPr id="28" name="AutoShape 3">
            <a:extLst>
              <a:ext uri="{FF2B5EF4-FFF2-40B4-BE49-F238E27FC236}">
                <a16:creationId xmlns:a16="http://schemas.microsoft.com/office/drawing/2014/main" id="{EEF89D3B-6833-4DEE-A0EE-F97E86590C4D}"/>
              </a:ext>
            </a:extLst>
          </p:cNvPr>
          <p:cNvSpPr>
            <a:spLocks noChangeArrowheads="1"/>
          </p:cNvSpPr>
          <p:nvPr/>
        </p:nvSpPr>
        <p:spPr bwMode="gray">
          <a:xfrm>
            <a:off x="7646262" y="2131342"/>
            <a:ext cx="4240938" cy="4505908"/>
          </a:xfrm>
          <a:prstGeom prst="roundRect">
            <a:avLst>
              <a:gd name="adj" fmla="val 4690"/>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flatTx/>
          </a:bodyPr>
          <a:lstStyle/>
          <a:p>
            <a:endParaRPr lang="vi-VN"/>
          </a:p>
        </p:txBody>
      </p:sp>
      <p:sp>
        <p:nvSpPr>
          <p:cNvPr id="33" name="AutoShape 4">
            <a:extLst>
              <a:ext uri="{FF2B5EF4-FFF2-40B4-BE49-F238E27FC236}">
                <a16:creationId xmlns:a16="http://schemas.microsoft.com/office/drawing/2014/main" id="{6D07C561-2090-4405-A9F4-45B45BD69C1C}"/>
              </a:ext>
            </a:extLst>
          </p:cNvPr>
          <p:cNvSpPr>
            <a:spLocks noChangeArrowheads="1"/>
          </p:cNvSpPr>
          <p:nvPr/>
        </p:nvSpPr>
        <p:spPr bwMode="gray">
          <a:xfrm>
            <a:off x="7646262" y="1521742"/>
            <a:ext cx="4240938" cy="508856"/>
          </a:xfrm>
          <a:prstGeom prst="roundRect">
            <a:avLst>
              <a:gd name="adj" fmla="val 50000"/>
            </a:avLst>
          </a:prstGeom>
          <a:ln/>
        </p:spPr>
        <p:style>
          <a:lnRef idx="1">
            <a:schemeClr val="accent5"/>
          </a:lnRef>
          <a:fillRef idx="2">
            <a:schemeClr val="accent5"/>
          </a:fillRef>
          <a:effectRef idx="1">
            <a:schemeClr val="accent5"/>
          </a:effectRef>
          <a:fontRef idx="minor">
            <a:schemeClr val="dk1"/>
          </a:fontRef>
        </p:style>
        <p:txBody>
          <a:bodyPr wrap="none" anchor="ctr"/>
          <a:lstStyle/>
          <a:p>
            <a:endParaRPr lang="vi-VN"/>
          </a:p>
        </p:txBody>
      </p:sp>
      <p:sp>
        <p:nvSpPr>
          <p:cNvPr id="35" name="Content Placeholder 2">
            <a:extLst>
              <a:ext uri="{FF2B5EF4-FFF2-40B4-BE49-F238E27FC236}">
                <a16:creationId xmlns:a16="http://schemas.microsoft.com/office/drawing/2014/main" id="{27CA8609-5DE4-4C84-8402-3B7F6743FECE}"/>
              </a:ext>
            </a:extLst>
          </p:cNvPr>
          <p:cNvSpPr txBox="1">
            <a:spLocks/>
          </p:cNvSpPr>
          <p:nvPr/>
        </p:nvSpPr>
        <p:spPr bwMode="auto">
          <a:xfrm>
            <a:off x="7646262" y="2178048"/>
            <a:ext cx="4621937" cy="4388064"/>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fontAlgn="t"/>
            <a:r>
              <a:rPr lang="en-US" sz="2400" kern="0" dirty="0">
                <a:latin typeface="inherit"/>
              </a:rPr>
              <a:t>Profile &amp; Change Password</a:t>
            </a:r>
          </a:p>
          <a:p>
            <a:pPr fontAlgn="t"/>
            <a:r>
              <a:rPr lang="en-US" sz="2400" kern="0" dirty="0">
                <a:latin typeface="inherit"/>
              </a:rPr>
              <a:t>Live Chat &amp; Notifications</a:t>
            </a:r>
          </a:p>
          <a:p>
            <a:pPr fontAlgn="t"/>
            <a:r>
              <a:rPr lang="en-US" sz="2400" kern="0" dirty="0">
                <a:latin typeface="inherit"/>
              </a:rPr>
              <a:t>Bookings Management</a:t>
            </a:r>
          </a:p>
          <a:p>
            <a:pPr fontAlgn="t"/>
            <a:r>
              <a:rPr lang="en-US" sz="2400" kern="0" dirty="0">
                <a:latin typeface="inherit"/>
              </a:rPr>
              <a:t>Enquiries Management</a:t>
            </a:r>
          </a:p>
        </p:txBody>
      </p:sp>
      <p:sp>
        <p:nvSpPr>
          <p:cNvPr id="47" name="Text Box 8">
            <a:extLst>
              <a:ext uri="{FF2B5EF4-FFF2-40B4-BE49-F238E27FC236}">
                <a16:creationId xmlns:a16="http://schemas.microsoft.com/office/drawing/2014/main" id="{E03FE5FE-F01D-4210-9ADD-2165343D8082}"/>
              </a:ext>
            </a:extLst>
          </p:cNvPr>
          <p:cNvSpPr txBox="1">
            <a:spLocks noChangeArrowheads="1"/>
          </p:cNvSpPr>
          <p:nvPr/>
        </p:nvSpPr>
        <p:spPr bwMode="gray">
          <a:xfrm>
            <a:off x="7646260" y="1528165"/>
            <a:ext cx="4240937" cy="46166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a:spAutoFit/>
          </a:bodyPr>
          <a:lstStyle/>
          <a:p>
            <a:pPr algn="ctr" eaLnBrk="0" hangingPunct="0"/>
            <a:r>
              <a:rPr lang="en-US" altLang="vi-VN" sz="2400" b="1" dirty="0">
                <a:solidFill>
                  <a:schemeClr val="tx1"/>
                </a:solidFill>
              </a:rPr>
              <a:t>Manager reservations</a:t>
            </a:r>
          </a:p>
        </p:txBody>
      </p:sp>
    </p:spTree>
    <p:extLst>
      <p:ext uri="{BB962C8B-B14F-4D97-AF65-F5344CB8AC3E}">
        <p14:creationId xmlns:p14="http://schemas.microsoft.com/office/powerpoint/2010/main" val="285571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Oval 3"/>
          <p:cNvSpPr>
            <a:spLocks noChangeArrowheads="1"/>
          </p:cNvSpPr>
          <p:nvPr/>
        </p:nvSpPr>
        <p:spPr bwMode="gray">
          <a:xfrm>
            <a:off x="3878272" y="2684472"/>
            <a:ext cx="3502025" cy="3500437"/>
          </a:xfrm>
          <a:prstGeom prst="ellipse">
            <a:avLst/>
          </a:prstGeom>
          <a:gradFill rotWithShape="1">
            <a:gsLst>
              <a:gs pos="0">
                <a:srgbClr val="808080">
                  <a:alpha val="30000"/>
                </a:srgbClr>
              </a:gs>
              <a:gs pos="50000">
                <a:srgbClr val="808080">
                  <a:gamma/>
                  <a:tint val="46275"/>
                  <a:invGamma/>
                  <a:alpha val="63000"/>
                </a:srgbClr>
              </a:gs>
              <a:gs pos="100000">
                <a:srgbClr val="808080">
                  <a:alpha val="30000"/>
                </a:srgbClr>
              </a:gs>
            </a:gsLst>
            <a:lin ang="18900000" scaled="1"/>
          </a:gradFill>
          <a:ln w="9525">
            <a:noFill/>
            <a:round/>
            <a:headEnd/>
            <a:tailEnd/>
          </a:ln>
          <a:effectLst/>
        </p:spPr>
        <p:txBody>
          <a:bodyPr wrap="none" anchor="ctr"/>
          <a:lstStyle/>
          <a:p>
            <a:pPr algn="ctr">
              <a:defRPr/>
            </a:pPr>
            <a:endParaRPr lang="en-US">
              <a:latin typeface="Arial" charset="0"/>
            </a:endParaRPr>
          </a:p>
        </p:txBody>
      </p:sp>
      <p:sp>
        <p:nvSpPr>
          <p:cNvPr id="69637" name="Oval 4"/>
          <p:cNvSpPr>
            <a:spLocks noChangeArrowheads="1"/>
          </p:cNvSpPr>
          <p:nvPr/>
        </p:nvSpPr>
        <p:spPr bwMode="gray">
          <a:xfrm>
            <a:off x="4340225" y="3133725"/>
            <a:ext cx="2571750" cy="2566988"/>
          </a:xfrm>
          <a:prstGeom prst="ellipse">
            <a:avLst/>
          </a:prstGeom>
          <a:solidFill>
            <a:srgbClr val="FFFFFF"/>
          </a:solidFill>
          <a:ln>
            <a:noFill/>
          </a:ln>
          <a:effectLst>
            <a:prstShdw prst="shdw17" dist="53882" dir="2700000">
              <a:srgbClr val="999999"/>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p>
        </p:txBody>
      </p:sp>
      <p:sp>
        <p:nvSpPr>
          <p:cNvPr id="56329" name="Oval 9"/>
          <p:cNvSpPr>
            <a:spLocks noChangeArrowheads="1"/>
          </p:cNvSpPr>
          <p:nvPr/>
        </p:nvSpPr>
        <p:spPr bwMode="gray">
          <a:xfrm>
            <a:off x="3590925" y="4648200"/>
            <a:ext cx="1295400" cy="1295400"/>
          </a:xfrm>
          <a:prstGeom prst="ellipse">
            <a:avLst/>
          </a:prstGeom>
          <a:solidFill>
            <a:srgbClr val="77A24C"/>
          </a:solidFill>
          <a:ln w="57150" algn="ctr">
            <a:solidFill>
              <a:srgbClr val="FFFFFF"/>
            </a:solidFill>
            <a:round/>
            <a:headEnd/>
            <a:tailEnd/>
          </a:ln>
          <a:effectLst>
            <a:outerShdw dist="63500" dir="2212194" algn="ctr" rotWithShape="0">
              <a:srgbClr val="808080">
                <a:alpha val="50000"/>
              </a:srgbClr>
            </a:outerShdw>
          </a:effectLst>
        </p:spPr>
        <p:txBody>
          <a:bodyPr wrap="none" anchor="ctr"/>
          <a:lstStyle/>
          <a:p>
            <a:pPr algn="ctr">
              <a:defRPr/>
            </a:pPr>
            <a:endParaRPr lang="en-US">
              <a:latin typeface="Arial" charset="0"/>
            </a:endParaRPr>
          </a:p>
        </p:txBody>
      </p:sp>
      <p:sp>
        <p:nvSpPr>
          <p:cNvPr id="56333" name="Oval 13"/>
          <p:cNvSpPr>
            <a:spLocks noChangeArrowheads="1"/>
          </p:cNvSpPr>
          <p:nvPr/>
        </p:nvSpPr>
        <p:spPr bwMode="gray">
          <a:xfrm>
            <a:off x="4962525" y="2286000"/>
            <a:ext cx="1295400" cy="1295400"/>
          </a:xfrm>
          <a:prstGeom prst="ellipse">
            <a:avLst/>
          </a:prstGeom>
          <a:solidFill>
            <a:schemeClr val="hlink"/>
          </a:solidFill>
          <a:ln w="57150" algn="ctr">
            <a:solidFill>
              <a:srgbClr val="FFFFFF"/>
            </a:solidFill>
            <a:round/>
            <a:headEnd/>
            <a:tailEnd/>
          </a:ln>
          <a:effectLst>
            <a:outerShdw dist="63500" dir="2212194" algn="ctr" rotWithShape="0">
              <a:srgbClr val="808080">
                <a:alpha val="50000"/>
              </a:srgbClr>
            </a:outerShdw>
          </a:effectLst>
        </p:spPr>
        <p:txBody>
          <a:bodyPr wrap="none" anchor="ctr"/>
          <a:lstStyle/>
          <a:p>
            <a:pPr algn="ctr">
              <a:defRPr/>
            </a:pPr>
            <a:endParaRPr lang="en-US">
              <a:latin typeface="Arial" charset="0"/>
            </a:endParaRPr>
          </a:p>
        </p:txBody>
      </p:sp>
      <p:sp>
        <p:nvSpPr>
          <p:cNvPr id="69651" name="Rectangle 18"/>
          <p:cNvSpPr>
            <a:spLocks noGrp="1" noChangeArrowheads="1"/>
          </p:cNvSpPr>
          <p:nvPr>
            <p:ph type="title" idx="4294967295"/>
          </p:nvPr>
        </p:nvSpPr>
        <p:spPr>
          <a:xfrm>
            <a:off x="609600" y="228600"/>
            <a:ext cx="10972800" cy="1143000"/>
          </a:xfrm>
        </p:spPr>
        <p:txBody>
          <a:bodyPr/>
          <a:lstStyle/>
          <a:p>
            <a:r>
              <a:rPr lang="en-US" dirty="0"/>
              <a:t>3. Steps to be performed</a:t>
            </a:r>
          </a:p>
        </p:txBody>
      </p:sp>
      <p:sp>
        <p:nvSpPr>
          <p:cNvPr id="19" name="AutoShape 6"/>
          <p:cNvSpPr>
            <a:spLocks/>
          </p:cNvSpPr>
          <p:nvPr/>
        </p:nvSpPr>
        <p:spPr bwMode="gray">
          <a:xfrm flipH="1">
            <a:off x="5776909" y="2667000"/>
            <a:ext cx="6110290" cy="1143000"/>
          </a:xfrm>
          <a:prstGeom prst="accentCallout2">
            <a:avLst>
              <a:gd name="adj1" fmla="val 56422"/>
              <a:gd name="adj2" fmla="val 104893"/>
              <a:gd name="adj3" fmla="val 56422"/>
              <a:gd name="adj4" fmla="val 113533"/>
              <a:gd name="adj5" fmla="val 87230"/>
              <a:gd name="adj6" fmla="val 117918"/>
            </a:avLst>
          </a:prstGeom>
          <a:noFill/>
          <a:ln w="9525">
            <a:solidFill>
              <a:schemeClr val="hlink"/>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en-US" sz="2800" b="1" dirty="0">
                <a:solidFill>
                  <a:srgbClr val="FF0000"/>
                </a:solidFill>
                <a:cs typeface="Arial" panose="020B0604020202020204" pitchFamily="34" charset="0"/>
              </a:rPr>
              <a:t>Step 1: Research overview of the topic, discuss together, outline the project</a:t>
            </a:r>
          </a:p>
        </p:txBody>
      </p:sp>
      <p:sp>
        <p:nvSpPr>
          <p:cNvPr id="23" name="AutoShape 7"/>
          <p:cNvSpPr>
            <a:spLocks/>
          </p:cNvSpPr>
          <p:nvPr/>
        </p:nvSpPr>
        <p:spPr bwMode="gray">
          <a:xfrm flipH="1">
            <a:off x="5779537" y="3225362"/>
            <a:ext cx="5943600" cy="2197883"/>
          </a:xfrm>
          <a:prstGeom prst="accentCallout2">
            <a:avLst>
              <a:gd name="adj1" fmla="val 42679"/>
              <a:gd name="adj2" fmla="val 105767"/>
              <a:gd name="adj3" fmla="val 42679"/>
              <a:gd name="adj4" fmla="val 113824"/>
              <a:gd name="adj5" fmla="val 58482"/>
              <a:gd name="adj6" fmla="val 118413"/>
            </a:avLst>
          </a:prstGeom>
          <a:noFill/>
          <a:ln w="9525">
            <a:solidFill>
              <a:schemeClr val="accent2"/>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just" eaLnBrk="0" hangingPunct="0"/>
            <a:r>
              <a:rPr lang="en-US" sz="2800" b="1" dirty="0">
                <a:solidFill>
                  <a:srgbClr val="77A24C"/>
                </a:solidFill>
                <a:cs typeface="Arial" panose="020B0604020202020204" pitchFamily="34" charset="0"/>
              </a:rPr>
              <a:t>Step 2: Outline preliminary website layout, prepare and master the knowledge to build a website.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afterEffect">
                                  <p:stCondLst>
                                    <p:cond delay="0"/>
                                  </p:stCondLst>
                                  <p:childTnLst>
                                    <p:animMotion origin="layout" path="M 1.25E-6 2.22222E-6 L -0.25 2.22222E-6 " pathEditMode="relative" rAng="0" ptsTypes="AA">
                                      <p:cBhvr>
                                        <p:cTn id="6" dur="200" fill="hold"/>
                                        <p:tgtEl>
                                          <p:spTgt spid="56323"/>
                                        </p:tgtEl>
                                        <p:attrNameLst>
                                          <p:attrName>ppt_x</p:attrName>
                                          <p:attrName>ppt_y</p:attrName>
                                        </p:attrNameLst>
                                      </p:cBhvr>
                                      <p:rCtr x="-12500" y="0"/>
                                    </p:animMotion>
                                  </p:childTnLst>
                                </p:cTn>
                              </p:par>
                              <p:par>
                                <p:cTn id="7" presetID="35" presetClass="path" presetSubtype="0" accel="50000" decel="50000" fill="hold" grpId="0" nodeType="withEffect">
                                  <p:stCondLst>
                                    <p:cond delay="0"/>
                                  </p:stCondLst>
                                  <p:childTnLst>
                                    <p:animMotion origin="layout" path="M 1.66667E-6 -1.48148E-6 L -0.25 -1.48148E-6 " pathEditMode="relative" rAng="0" ptsTypes="AA">
                                      <p:cBhvr>
                                        <p:cTn id="8" dur="200" fill="hold"/>
                                        <p:tgtEl>
                                          <p:spTgt spid="69637"/>
                                        </p:tgtEl>
                                        <p:attrNameLst>
                                          <p:attrName>ppt_x</p:attrName>
                                          <p:attrName>ppt_y</p:attrName>
                                        </p:attrNameLst>
                                      </p:cBhvr>
                                      <p:rCtr x="-12500" y="0"/>
                                    </p:animMotion>
                                  </p:childTnLst>
                                </p:cTn>
                              </p:par>
                              <p:par>
                                <p:cTn id="9" presetID="35" presetClass="path" presetSubtype="0" accel="50000" decel="50000" fill="hold" grpId="0" nodeType="withEffect">
                                  <p:stCondLst>
                                    <p:cond delay="0"/>
                                  </p:stCondLst>
                                  <p:childTnLst>
                                    <p:animMotion origin="layout" path="M 3.75E-6 -2.22222E-6 L -0.25 -2.22222E-6 " pathEditMode="relative" rAng="0" ptsTypes="AA">
                                      <p:cBhvr>
                                        <p:cTn id="10" dur="200" fill="hold"/>
                                        <p:tgtEl>
                                          <p:spTgt spid="56329"/>
                                        </p:tgtEl>
                                        <p:attrNameLst>
                                          <p:attrName>ppt_x</p:attrName>
                                          <p:attrName>ppt_y</p:attrName>
                                        </p:attrNameLst>
                                      </p:cBhvr>
                                      <p:rCtr x="-12500" y="0"/>
                                    </p:animMotion>
                                  </p:childTnLst>
                                </p:cTn>
                              </p:par>
                              <p:par>
                                <p:cTn id="11" presetID="35" presetClass="path" presetSubtype="0" accel="50000" decel="50000" fill="hold" grpId="0" nodeType="withEffect">
                                  <p:stCondLst>
                                    <p:cond delay="0"/>
                                  </p:stCondLst>
                                  <p:childTnLst>
                                    <p:animMotion origin="layout" path="M 3.75E-6 2.22222E-6 L -0.25 2.22222E-6 " pathEditMode="relative" rAng="0" ptsTypes="AA">
                                      <p:cBhvr>
                                        <p:cTn id="12" dur="200" fill="hold"/>
                                        <p:tgtEl>
                                          <p:spTgt spid="56333"/>
                                        </p:tgtEl>
                                        <p:attrNameLst>
                                          <p:attrName>ppt_x</p:attrName>
                                          <p:attrName>ppt_y</p:attrName>
                                        </p:attrNameLst>
                                      </p:cBhvr>
                                      <p:rCtr x="-12500" y="0"/>
                                    </p:animMotion>
                                  </p:childTnLst>
                                </p:cTn>
                              </p:par>
                            </p:childTnLst>
                          </p:cTn>
                        </p:par>
                        <p:par>
                          <p:cTn id="13" fill="hold">
                            <p:stCondLst>
                              <p:cond delay="200"/>
                            </p:stCondLst>
                            <p:childTnLst>
                              <p:par>
                                <p:cTn id="14" presetID="50" presetClass="path" presetSubtype="0" accel="50000" decel="50000" fill="hold" grpId="1" nodeType="afterEffect">
                                  <p:stCondLst>
                                    <p:cond delay="0"/>
                                  </p:stCondLst>
                                  <p:childTnLst>
                                    <p:animMotion origin="layout" path="M -0.25 2.22222E-6 L -0.18946 2.22222E-6 C -0.16237 2.22222E-6 -0.12891 0.05347 -0.12891 0.09722 L -0.12891 0.19444 " pathEditMode="relative" rAng="0" ptsTypes="AAAA">
                                      <p:cBhvr>
                                        <p:cTn id="15" dur="300" fill="hold"/>
                                        <p:tgtEl>
                                          <p:spTgt spid="56333"/>
                                        </p:tgtEl>
                                        <p:attrNameLst>
                                          <p:attrName>ppt_x</p:attrName>
                                          <p:attrName>ppt_y</p:attrName>
                                        </p:attrNameLst>
                                      </p:cBhvr>
                                      <p:rCtr x="6055" y="9722"/>
                                    </p:animMotion>
                                  </p:childTnLst>
                                </p:cTn>
                              </p:par>
                              <p:par>
                                <p:cTn id="16" presetID="57" presetClass="path" presetSubtype="0" accel="50000" decel="50000" fill="hold" grpId="1" nodeType="withEffect">
                                  <p:stCondLst>
                                    <p:cond delay="0"/>
                                  </p:stCondLst>
                                  <p:childTnLst>
                                    <p:animMotion origin="layout" path="M -0.25 -2.22222E-6 L -0.25 -0.16944 C -0.25 -0.2456 -0.22071 -0.33889 -0.19675 -0.33889 L -0.14323 -0.33889 " pathEditMode="relative" rAng="0" ptsTypes="AAAA">
                                      <p:cBhvr>
                                        <p:cTn id="17" dur="300" fill="hold"/>
                                        <p:tgtEl>
                                          <p:spTgt spid="56329"/>
                                        </p:tgtEl>
                                        <p:attrNameLst>
                                          <p:attrName>ppt_x</p:attrName>
                                          <p:attrName>ppt_y</p:attrName>
                                        </p:attrNameLst>
                                      </p:cBhvr>
                                      <p:rCtr x="5339" y="-16944"/>
                                    </p:animMotion>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9"/>
                                        </p:tgtEl>
                                        <p:attrNameLst>
                                          <p:attrName>style.visibility</p:attrName>
                                        </p:attrNameLst>
                                      </p:cBhvr>
                                      <p:to>
                                        <p:strVal val="hidden"/>
                                      </p:to>
                                    </p:set>
                                  </p:childTnLst>
                                </p:cTn>
                              </p:par>
                            </p:childTnLst>
                          </p:cTn>
                        </p:par>
                        <p:par>
                          <p:cTn id="26" fill="hold">
                            <p:stCondLst>
                              <p:cond delay="0"/>
                            </p:stCondLst>
                            <p:childTnLst>
                              <p:par>
                                <p:cTn id="27" presetID="57" presetClass="path" presetSubtype="0" accel="50000" decel="50000" fill="hold" grpId="2" nodeType="afterEffect">
                                  <p:stCondLst>
                                    <p:cond delay="0"/>
                                  </p:stCondLst>
                                  <p:childTnLst>
                                    <p:animMotion origin="layout" path="M -0.12891 0.19444 L -0.12891 0.31088 C -0.12891 0.36319 -0.17045 0.42778 -0.20404 0.42778 L -0.27891 0.42778 " pathEditMode="relative" rAng="0" ptsTypes="AAAA">
                                      <p:cBhvr>
                                        <p:cTn id="28" dur="200" fill="hold"/>
                                        <p:tgtEl>
                                          <p:spTgt spid="56333"/>
                                        </p:tgtEl>
                                        <p:attrNameLst>
                                          <p:attrName>ppt_x</p:attrName>
                                          <p:attrName>ppt_y</p:attrName>
                                        </p:attrNameLst>
                                      </p:cBhvr>
                                      <p:rCtr x="-7500" y="11667"/>
                                    </p:animMotion>
                                  </p:childTnLst>
                                </p:cTn>
                              </p:par>
                              <p:par>
                                <p:cTn id="29" presetID="50" presetClass="path" presetSubtype="0" accel="50000" decel="50000" fill="hold" grpId="2" nodeType="withEffect">
                                  <p:stCondLst>
                                    <p:cond delay="0"/>
                                  </p:stCondLst>
                                  <p:childTnLst>
                                    <p:animMotion origin="layout" path="M -0.1375 -0.34444 L -0.07696 -0.34444 C -0.04987 -0.34444 -0.01641 -0.29514 -0.01641 -0.25486 L -0.01641 -0.16504 " pathEditMode="relative" rAng="0" ptsTypes="AAAA">
                                      <p:cBhvr>
                                        <p:cTn id="30" dur="200" fill="hold"/>
                                        <p:tgtEl>
                                          <p:spTgt spid="56329"/>
                                        </p:tgtEl>
                                        <p:attrNameLst>
                                          <p:attrName>ppt_x</p:attrName>
                                          <p:attrName>ppt_y</p:attrName>
                                        </p:attrNameLst>
                                      </p:cBhvr>
                                      <p:rCtr x="6055" y="8958"/>
                                    </p:animMotion>
                                  </p:childTnLst>
                                </p:cTn>
                              </p:par>
                            </p:childTnLst>
                          </p:cTn>
                        </p:par>
                        <p:par>
                          <p:cTn id="31" fill="hold">
                            <p:stCondLst>
                              <p:cond delay="2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animBg="1"/>
      <p:bldP spid="69637" grpId="0" animBg="1"/>
      <p:bldP spid="56329" grpId="0" animBg="1"/>
      <p:bldP spid="56329" grpId="1" animBg="1"/>
      <p:bldP spid="56329" grpId="2" animBg="1"/>
      <p:bldP spid="56333" grpId="0" animBg="1"/>
      <p:bldP spid="56333" grpId="1" animBg="1"/>
      <p:bldP spid="56333" grpId="2" animBg="1"/>
      <p:bldP spid="19" grpId="0" animBg="1"/>
      <p:bldP spid="19" grpId="1"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21"/>
          <p:cNvSpPr>
            <a:spLocks noGrp="1" noChangeArrowheads="1"/>
          </p:cNvSpPr>
          <p:nvPr>
            <p:ph type="title"/>
          </p:nvPr>
        </p:nvSpPr>
        <p:spPr/>
        <p:txBody>
          <a:bodyPr/>
          <a:lstStyle/>
          <a:p>
            <a:r>
              <a:rPr lang="en-US" dirty="0"/>
              <a:t>3. Steps to be performed</a:t>
            </a:r>
          </a:p>
        </p:txBody>
      </p:sp>
      <p:sp>
        <p:nvSpPr>
          <p:cNvPr id="7" name="Rectangle 3"/>
          <p:cNvSpPr txBox="1">
            <a:spLocks noChangeArrowheads="1"/>
          </p:cNvSpPr>
          <p:nvPr/>
        </p:nvSpPr>
        <p:spPr bwMode="auto">
          <a:xfrm>
            <a:off x="1" y="1277610"/>
            <a:ext cx="12170978"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1263650" indent="-285750"/>
            <a:endParaRPr lang="vi-VN" sz="2800" b="1" dirty="0">
              <a:latin typeface="Arial" panose="020B0604020202020204" pitchFamily="34" charset="0"/>
              <a:cs typeface="Arial" panose="020B0604020202020204" pitchFamily="34" charset="0"/>
            </a:endParaRPr>
          </a:p>
          <a:p>
            <a:pPr marL="977900" indent="0">
              <a:buNone/>
            </a:pPr>
            <a:r>
              <a:rPr lang="vi-VN" sz="2800" b="1" dirty="0">
                <a:latin typeface="Arial" panose="020B0604020202020204" pitchFamily="34" charset="0"/>
                <a:cs typeface="Arial" panose="020B0604020202020204" pitchFamily="34" charset="0"/>
              </a:rPr>
              <a:t>Step 3:</a:t>
            </a:r>
            <a:r>
              <a:rPr lang="vi-VN" sz="2800" dirty="0">
                <a:latin typeface="Arial" panose="020B0604020202020204" pitchFamily="34" charset="0"/>
                <a:cs typeface="Arial" panose="020B0604020202020204" pitchFamily="34" charset="0"/>
              </a:rPr>
              <a:t> Programming website (code web)</a:t>
            </a:r>
            <a:r>
              <a:rPr lang="en-US" sz="2800" dirty="0">
                <a:latin typeface="Arial" panose="020B0604020202020204" pitchFamily="34" charset="0"/>
                <a:cs typeface="Arial" panose="020B0604020202020204" pitchFamily="34" charset="0"/>
              </a:rPr>
              <a:t>. </a:t>
            </a:r>
            <a:r>
              <a:rPr lang="en-US" sz="2800" b="0" i="0" dirty="0">
                <a:solidFill>
                  <a:srgbClr val="000000"/>
                </a:solidFill>
                <a:effectLst/>
                <a:latin typeface="Arial" panose="020B0604020202020204" pitchFamily="34" charset="0"/>
                <a:cs typeface="Arial" panose="020B0604020202020204" pitchFamily="34" charset="0"/>
              </a:rPr>
              <a:t>Using programming languages and framework</a:t>
            </a:r>
            <a:endParaRPr lang="en-US" sz="2800" dirty="0">
              <a:latin typeface="Arial" panose="020B0604020202020204" pitchFamily="34" charset="0"/>
              <a:cs typeface="Arial" panose="020B0604020202020204" pitchFamily="34" charset="0"/>
            </a:endParaRPr>
          </a:p>
        </p:txBody>
      </p:sp>
      <p:pic>
        <p:nvPicPr>
          <p:cNvPr id="5" name="Picture 2" descr="See the source image">
            <a:extLst>
              <a:ext uri="{FF2B5EF4-FFF2-40B4-BE49-F238E27FC236}">
                <a16:creationId xmlns:a16="http://schemas.microsoft.com/office/drawing/2014/main" id="{8A3ADA40-5090-4295-B2BC-F9D02A1F0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218" y="4800462"/>
            <a:ext cx="2499927" cy="18289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D2F2C0E4-8640-4FFF-A7DC-54EC51A833E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9417" y="3343275"/>
            <a:ext cx="2286000" cy="1000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9" name="Picture 6" descr="See the source image">
            <a:extLst>
              <a:ext uri="{FF2B5EF4-FFF2-40B4-BE49-F238E27FC236}">
                <a16:creationId xmlns:a16="http://schemas.microsoft.com/office/drawing/2014/main" id="{487B4DC6-519F-46C7-BE02-25DF721881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82162" y="4920556"/>
            <a:ext cx="1579494" cy="17088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8" descr="See the source image">
            <a:extLst>
              <a:ext uri="{FF2B5EF4-FFF2-40B4-BE49-F238E27FC236}">
                <a16:creationId xmlns:a16="http://schemas.microsoft.com/office/drawing/2014/main" id="{9A8253AB-E8A9-4994-9649-943992E402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6628" y="4800462"/>
            <a:ext cx="2629933" cy="18289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descr="See the source image">
            <a:extLst>
              <a:ext uri="{FF2B5EF4-FFF2-40B4-BE49-F238E27FC236}">
                <a16:creationId xmlns:a16="http://schemas.microsoft.com/office/drawing/2014/main" id="{D4D30580-63C3-46F7-9B29-170C9C65D9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0" y="3124200"/>
            <a:ext cx="3989161" cy="147351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666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21"/>
          <p:cNvSpPr>
            <a:spLocks noGrp="1" noChangeArrowheads="1"/>
          </p:cNvSpPr>
          <p:nvPr>
            <p:ph type="title"/>
          </p:nvPr>
        </p:nvSpPr>
        <p:spPr/>
        <p:txBody>
          <a:bodyPr/>
          <a:lstStyle/>
          <a:p>
            <a:r>
              <a:rPr lang="en-US" dirty="0"/>
              <a:t>3. Steps to be performed</a:t>
            </a:r>
          </a:p>
        </p:txBody>
      </p:sp>
      <p:pic>
        <p:nvPicPr>
          <p:cNvPr id="8" name="Picture 2" descr="See the source image">
            <a:extLst>
              <a:ext uri="{FF2B5EF4-FFF2-40B4-BE49-F238E27FC236}">
                <a16:creationId xmlns:a16="http://schemas.microsoft.com/office/drawing/2014/main" id="{66CC9C5B-91E1-402A-8900-3383DF5AC4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45326" y="3276600"/>
            <a:ext cx="2501348" cy="25013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168BF577-3CE5-4128-A395-21DB54059EEB}"/>
              </a:ext>
            </a:extLst>
          </p:cNvPr>
          <p:cNvSpPr txBox="1">
            <a:spLocks noChangeArrowheads="1"/>
          </p:cNvSpPr>
          <p:nvPr/>
        </p:nvSpPr>
        <p:spPr bwMode="auto">
          <a:xfrm>
            <a:off x="1" y="1277610"/>
            <a:ext cx="11429999"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1263650" indent="-285750"/>
            <a:endParaRPr lang="vi-VN" sz="2800" b="1" dirty="0">
              <a:latin typeface="Arial" panose="020B0604020202020204" pitchFamily="34" charset="0"/>
              <a:cs typeface="Arial" panose="020B0604020202020204" pitchFamily="34" charset="0"/>
            </a:endParaRPr>
          </a:p>
          <a:p>
            <a:pPr marL="977900" indent="0">
              <a:buNone/>
            </a:pPr>
            <a:r>
              <a:rPr lang="en-US" sz="2800" dirty="0">
                <a:latin typeface="Arial" panose="020B0604020202020204" pitchFamily="34" charset="0"/>
                <a:cs typeface="Arial" panose="020B0604020202020204" pitchFamily="34" charset="0"/>
              </a:rPr>
              <a:t>Create database about customer accounts and information of hotel by:</a:t>
            </a:r>
          </a:p>
        </p:txBody>
      </p:sp>
    </p:spTree>
    <p:extLst>
      <p:ext uri="{BB962C8B-B14F-4D97-AF65-F5344CB8AC3E}">
        <p14:creationId xmlns:p14="http://schemas.microsoft.com/office/powerpoint/2010/main" val="3145982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1">
            <a:extLst>
              <a:ext uri="{FF2B5EF4-FFF2-40B4-BE49-F238E27FC236}">
                <a16:creationId xmlns:a16="http://schemas.microsoft.com/office/drawing/2014/main" id="{52906464-C420-41C3-85D7-6113CC023A50}"/>
              </a:ext>
            </a:extLst>
          </p:cNvPr>
          <p:cNvSpPr>
            <a:spLocks noGrp="1" noChangeArrowheads="1"/>
          </p:cNvSpPr>
          <p:nvPr>
            <p:ph type="title"/>
          </p:nvPr>
        </p:nvSpPr>
        <p:spPr>
          <a:xfrm>
            <a:off x="609601" y="163513"/>
            <a:ext cx="10972799" cy="1143000"/>
          </a:xfrm>
        </p:spPr>
        <p:txBody>
          <a:bodyPr/>
          <a:lstStyle/>
          <a:p>
            <a:r>
              <a:rPr lang="en-US" dirty="0"/>
              <a:t> 3. Steps to be performed</a:t>
            </a:r>
          </a:p>
        </p:txBody>
      </p:sp>
      <p:sp>
        <p:nvSpPr>
          <p:cNvPr id="5" name="Rectangle 3">
            <a:extLst>
              <a:ext uri="{FF2B5EF4-FFF2-40B4-BE49-F238E27FC236}">
                <a16:creationId xmlns:a16="http://schemas.microsoft.com/office/drawing/2014/main" id="{9C6C90F5-050A-4D65-980E-64090584B1A7}"/>
              </a:ext>
            </a:extLst>
          </p:cNvPr>
          <p:cNvSpPr txBox="1">
            <a:spLocks noChangeArrowheads="1"/>
          </p:cNvSpPr>
          <p:nvPr/>
        </p:nvSpPr>
        <p:spPr bwMode="auto">
          <a:xfrm>
            <a:off x="7086600" y="2895600"/>
            <a:ext cx="4343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just">
              <a:buSzPct val="90000"/>
              <a:buFontTx/>
              <a:buNone/>
            </a:pPr>
            <a:r>
              <a:rPr lang="en-US" sz="2800" b="1" kern="0" dirty="0">
                <a:latin typeface="Arial" panose="020B0604020202020204" pitchFamily="34" charset="0"/>
                <a:ea typeface="Futura" panose="02020800000000000000" pitchFamily="18" charset="-93"/>
                <a:cs typeface="Arial" panose="020B0604020202020204" pitchFamily="34" charset="0"/>
              </a:rPr>
              <a:t>Step 4: </a:t>
            </a:r>
            <a:r>
              <a:rPr lang="vi-VN" sz="2800" b="0" i="0" dirty="0">
                <a:solidFill>
                  <a:srgbClr val="000000"/>
                </a:solidFill>
                <a:effectLst/>
                <a:latin typeface="Arial" panose="020B0604020202020204" pitchFamily="34" charset="0"/>
                <a:cs typeface="Arial" panose="020B0604020202020204" pitchFamily="34" charset="0"/>
              </a:rPr>
              <a:t>Build website administration page</a:t>
            </a:r>
            <a:endParaRPr lang="en-US" sz="2800" kern="0" dirty="0">
              <a:latin typeface="Arial" panose="020B0604020202020204" pitchFamily="34" charset="0"/>
              <a:ea typeface="Futura" panose="02020800000000000000" pitchFamily="18" charset="-93"/>
              <a:cs typeface="Arial" panose="020B0604020202020204" pitchFamily="34" charset="0"/>
            </a:endParaRPr>
          </a:p>
          <a:p>
            <a:pPr marL="0" indent="0" algn="just">
              <a:buSzPct val="90000"/>
              <a:buFontTx/>
              <a:buNone/>
            </a:pPr>
            <a:endParaRPr lang="en-US" sz="2800" kern="0" dirty="0">
              <a:latin typeface="Arial" panose="020B0604020202020204" pitchFamily="34" charset="0"/>
              <a:ea typeface="Futura" panose="02020800000000000000" pitchFamily="18" charset="-93"/>
              <a:cs typeface="Arial" panose="020B0604020202020204" pitchFamily="34" charset="0"/>
            </a:endParaRPr>
          </a:p>
        </p:txBody>
      </p:sp>
      <p:pic>
        <p:nvPicPr>
          <p:cNvPr id="6" name="Picture 5">
            <a:extLst>
              <a:ext uri="{FF2B5EF4-FFF2-40B4-BE49-F238E27FC236}">
                <a16:creationId xmlns:a16="http://schemas.microsoft.com/office/drawing/2014/main" id="{03FE20B4-168F-45F7-BAF4-5D6F3678A8FB}"/>
              </a:ext>
            </a:extLst>
          </p:cNvPr>
          <p:cNvPicPr>
            <a:picLocks noChangeAspect="1"/>
          </p:cNvPicPr>
          <p:nvPr/>
        </p:nvPicPr>
        <p:blipFill>
          <a:blip r:embed="rId2"/>
          <a:stretch>
            <a:fillRect/>
          </a:stretch>
        </p:blipFill>
        <p:spPr>
          <a:xfrm>
            <a:off x="474247" y="2057400"/>
            <a:ext cx="7144532" cy="33528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339027538"/>
      </p:ext>
    </p:extLst>
  </p:cSld>
  <p:clrMapOvr>
    <a:masterClrMapping/>
  </p:clrMapOvr>
</p:sld>
</file>

<file path=ppt/theme/theme1.xml><?xml version="1.0" encoding="utf-8"?>
<a:theme xmlns:a="http://schemas.openxmlformats.org/drawingml/2006/main" name="Default Design">
  <a:themeElements>
    <a:clrScheme name="Custom 144">
      <a:dk1>
        <a:srgbClr val="000000"/>
      </a:dk1>
      <a:lt1>
        <a:srgbClr val="FFFFFF"/>
      </a:lt1>
      <a:dk2>
        <a:srgbClr val="2F5F27"/>
      </a:dk2>
      <a:lt2>
        <a:srgbClr val="DDDDDD"/>
      </a:lt2>
      <a:accent1>
        <a:srgbClr val="FAAF1A"/>
      </a:accent1>
      <a:accent2>
        <a:srgbClr val="77A24C"/>
      </a:accent2>
      <a:accent3>
        <a:srgbClr val="A8C228"/>
      </a:accent3>
      <a:accent4>
        <a:srgbClr val="D3933D"/>
      </a:accent4>
      <a:accent5>
        <a:srgbClr val="7293BC"/>
      </a:accent5>
      <a:accent6>
        <a:srgbClr val="AC72BC"/>
      </a:accent6>
      <a:hlink>
        <a:srgbClr val="F66548"/>
      </a:hlink>
      <a:folHlink>
        <a:srgbClr val="BDAD38"/>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795623"/>
        </a:dk2>
        <a:lt2>
          <a:srgbClr val="B2B2B2"/>
        </a:lt2>
        <a:accent1>
          <a:srgbClr val="60910A"/>
        </a:accent1>
        <a:accent2>
          <a:srgbClr val="D7AD00"/>
        </a:accent2>
        <a:accent3>
          <a:srgbClr val="FFFFFF"/>
        </a:accent3>
        <a:accent4>
          <a:srgbClr val="000000"/>
        </a:accent4>
        <a:accent5>
          <a:srgbClr val="B6C7AA"/>
        </a:accent5>
        <a:accent6>
          <a:srgbClr val="C39C00"/>
        </a:accent6>
        <a:hlink>
          <a:srgbClr val="FF8C37"/>
        </a:hlink>
        <a:folHlink>
          <a:srgbClr val="209ED6"/>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2F5F27"/>
        </a:dk2>
        <a:lt2>
          <a:srgbClr val="DDDDDD"/>
        </a:lt2>
        <a:accent1>
          <a:srgbClr val="FAAF1A"/>
        </a:accent1>
        <a:accent2>
          <a:srgbClr val="77A24C"/>
        </a:accent2>
        <a:accent3>
          <a:srgbClr val="FFFFFF"/>
        </a:accent3>
        <a:accent4>
          <a:srgbClr val="000000"/>
        </a:accent4>
        <a:accent5>
          <a:srgbClr val="FCD4AB"/>
        </a:accent5>
        <a:accent6>
          <a:srgbClr val="6B9244"/>
        </a:accent6>
        <a:hlink>
          <a:srgbClr val="F66548"/>
        </a:hlink>
        <a:folHlink>
          <a:srgbClr val="BDAD38"/>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486896"/>
        </a:dk2>
        <a:lt2>
          <a:srgbClr val="C0C0C0"/>
        </a:lt2>
        <a:accent1>
          <a:srgbClr val="78BEAC"/>
        </a:accent1>
        <a:accent2>
          <a:srgbClr val="70A2DA"/>
        </a:accent2>
        <a:accent3>
          <a:srgbClr val="FFFFFF"/>
        </a:accent3>
        <a:accent4>
          <a:srgbClr val="000000"/>
        </a:accent4>
        <a:accent5>
          <a:srgbClr val="BEDBD2"/>
        </a:accent5>
        <a:accent6>
          <a:srgbClr val="6592C5"/>
        </a:accent6>
        <a:hlink>
          <a:srgbClr val="D9B019"/>
        </a:hlink>
        <a:folHlink>
          <a:srgbClr val="CE8E5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Template>
  <TotalTime>1343</TotalTime>
  <Words>899</Words>
  <Application>Microsoft Office PowerPoint</Application>
  <PresentationFormat>Widescreen</PresentationFormat>
  <Paragraphs>152</Paragraphs>
  <Slides>19</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Calibri</vt:lpstr>
      <vt:lpstr>Calibri Light</vt:lpstr>
      <vt:lpstr>Corbel</vt:lpstr>
      <vt:lpstr>Futura-Black</vt:lpstr>
      <vt:lpstr>inherit</vt:lpstr>
      <vt:lpstr>Open Sans</vt:lpstr>
      <vt:lpstr>Quicksand SemiBold</vt:lpstr>
      <vt:lpstr>Roboto</vt:lpstr>
      <vt:lpstr>Segoe UI Historic</vt:lpstr>
      <vt:lpstr>Wingdings</vt:lpstr>
      <vt:lpstr>Default Design</vt:lpstr>
      <vt:lpstr>Skyline hotel website </vt:lpstr>
      <vt:lpstr>Skyline hotel website</vt:lpstr>
      <vt:lpstr>1. The reason for choosing the topic </vt:lpstr>
      <vt:lpstr>2. Object of the system</vt:lpstr>
      <vt:lpstr>2. Object of the system</vt:lpstr>
      <vt:lpstr>3. Steps to be performed</vt:lpstr>
      <vt:lpstr>3. Steps to be performed</vt:lpstr>
      <vt:lpstr>3. Steps to be performed</vt:lpstr>
      <vt:lpstr> 3. Steps to be performed</vt:lpstr>
      <vt:lpstr>3. Steps to be performed</vt:lpstr>
      <vt:lpstr>3. Steps to be performed</vt:lpstr>
      <vt:lpstr>3. Steps to be performed</vt:lpstr>
      <vt:lpstr>3. How to make money?</vt:lpstr>
      <vt:lpstr>3. How to make money?</vt:lpstr>
      <vt:lpstr>3. How to make money?</vt:lpstr>
      <vt:lpstr>3. How to make money?</vt:lpstr>
      <vt:lpstr>3. How to make money?</vt:lpstr>
      <vt:lpstr>3. How to make money?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Admin</dc:creator>
  <cp:lastModifiedBy>Admin</cp:lastModifiedBy>
  <cp:revision>146</cp:revision>
  <dcterms:created xsi:type="dcterms:W3CDTF">2020-11-19T01:43:33Z</dcterms:created>
  <dcterms:modified xsi:type="dcterms:W3CDTF">2021-01-13T01:56:23Z</dcterms:modified>
</cp:coreProperties>
</file>